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88" r:id="rId2"/>
  </p:sldMasterIdLst>
  <p:notesMasterIdLst>
    <p:notesMasterId r:id="rId53"/>
  </p:notesMasterIdLst>
  <p:sldIdLst>
    <p:sldId id="256" r:id="rId3"/>
    <p:sldId id="314" r:id="rId4"/>
    <p:sldId id="259" r:id="rId5"/>
    <p:sldId id="261" r:id="rId6"/>
    <p:sldId id="258" r:id="rId7"/>
    <p:sldId id="279" r:id="rId8"/>
    <p:sldId id="262" r:id="rId9"/>
    <p:sldId id="282" r:id="rId10"/>
    <p:sldId id="263" r:id="rId11"/>
    <p:sldId id="283" r:id="rId12"/>
    <p:sldId id="265" r:id="rId13"/>
    <p:sldId id="285" r:id="rId14"/>
    <p:sldId id="315" r:id="rId15"/>
    <p:sldId id="294" r:id="rId16"/>
    <p:sldId id="302" r:id="rId17"/>
    <p:sldId id="264" r:id="rId18"/>
    <p:sldId id="284" r:id="rId19"/>
    <p:sldId id="280" r:id="rId20"/>
    <p:sldId id="278" r:id="rId21"/>
    <p:sldId id="260" r:id="rId22"/>
    <p:sldId id="266" r:id="rId23"/>
    <p:sldId id="317" r:id="rId24"/>
    <p:sldId id="316" r:id="rId25"/>
    <p:sldId id="303" r:id="rId26"/>
    <p:sldId id="267" r:id="rId27"/>
    <p:sldId id="295" r:id="rId28"/>
    <p:sldId id="268" r:id="rId29"/>
    <p:sldId id="269" r:id="rId30"/>
    <p:sldId id="270" r:id="rId31"/>
    <p:sldId id="271" r:id="rId32"/>
    <p:sldId id="289" r:id="rId33"/>
    <p:sldId id="293" r:id="rId34"/>
    <p:sldId id="272" r:id="rId35"/>
    <p:sldId id="273" r:id="rId36"/>
    <p:sldId id="288" r:id="rId37"/>
    <p:sldId id="281" r:id="rId38"/>
    <p:sldId id="275" r:id="rId39"/>
    <p:sldId id="286" r:id="rId40"/>
    <p:sldId id="287" r:id="rId41"/>
    <p:sldId id="276" r:id="rId42"/>
    <p:sldId id="277" r:id="rId43"/>
    <p:sldId id="296" r:id="rId44"/>
    <p:sldId id="297" r:id="rId45"/>
    <p:sldId id="298" r:id="rId46"/>
    <p:sldId id="299" r:id="rId47"/>
    <p:sldId id="300" r:id="rId48"/>
    <p:sldId id="291" r:id="rId49"/>
    <p:sldId id="292" r:id="rId50"/>
    <p:sldId id="290" r:id="rId51"/>
    <p:sldId id="318" r:id="rId5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361" autoAdjust="0"/>
  </p:normalViewPr>
  <p:slideViewPr>
    <p:cSldViewPr snapToGrid="0">
      <p:cViewPr varScale="1">
        <p:scale>
          <a:sx n="136" d="100"/>
          <a:sy n="136" d="100"/>
        </p:scale>
        <p:origin x="119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 Borland" userId="eaaaa251-3522-4cc2-b5b5-f446ee3f9ba6" providerId="ADAL" clId="{CDA7468F-025B-4CAD-AD97-DE88F2E6E694}"/>
    <pc:docChg chg="modSld">
      <pc:chgData name="Jes Borland" userId="eaaaa251-3522-4cc2-b5b5-f446ee3f9ba6" providerId="ADAL" clId="{CDA7468F-025B-4CAD-AD97-DE88F2E6E694}" dt="2019-09-10T21:46:18.694" v="12" actId="20577"/>
      <pc:docMkLst>
        <pc:docMk/>
      </pc:docMkLst>
      <pc:sldChg chg="modSp">
        <pc:chgData name="Jes Borland" userId="eaaaa251-3522-4cc2-b5b5-f446ee3f9ba6" providerId="ADAL" clId="{CDA7468F-025B-4CAD-AD97-DE88F2E6E694}" dt="2019-09-10T21:46:18.694" v="12" actId="20577"/>
        <pc:sldMkLst>
          <pc:docMk/>
          <pc:sldMk cId="1812104748" sldId="314"/>
        </pc:sldMkLst>
        <pc:spChg chg="mod">
          <ac:chgData name="Jes Borland" userId="eaaaa251-3522-4cc2-b5b5-f446ee3f9ba6" providerId="ADAL" clId="{CDA7468F-025B-4CAD-AD97-DE88F2E6E694}" dt="2019-09-10T21:46:18.694" v="12" actId="20577"/>
          <ac:spMkLst>
            <pc:docMk/>
            <pc:sldMk cId="1812104748" sldId="314"/>
            <ac:spMk id="2" creationId="{BDEACDCB-95C6-4FED-95A6-32D1D56DF50F}"/>
          </ac:spMkLst>
        </pc:spChg>
      </pc:sldChg>
    </pc:docChg>
  </pc:docChgLst>
  <pc:docChgLst>
    <pc:chgData name="Jes Borland" userId="eaaaa251-3522-4cc2-b5b5-f446ee3f9ba6" providerId="ADAL" clId="{1B3AE713-C1A4-43E4-B0BD-009A6880F994}"/>
    <pc:docChg chg="undo custSel addSld delSld modSld sldOrd">
      <pc:chgData name="Jes Borland" userId="eaaaa251-3522-4cc2-b5b5-f446ee3f9ba6" providerId="ADAL" clId="{1B3AE713-C1A4-43E4-B0BD-009A6880F994}" dt="2019-07-02T19:02:38.218" v="583"/>
      <pc:docMkLst>
        <pc:docMk/>
      </pc:docMkLst>
      <pc:sldChg chg="modSp">
        <pc:chgData name="Jes Borland" userId="eaaaa251-3522-4cc2-b5b5-f446ee3f9ba6" providerId="ADAL" clId="{1B3AE713-C1A4-43E4-B0BD-009A6880F994}" dt="2019-07-02T16:14:29.858" v="84" actId="20577"/>
        <pc:sldMkLst>
          <pc:docMk/>
          <pc:sldMk cId="3065598341" sldId="258"/>
        </pc:sldMkLst>
        <pc:spChg chg="mod">
          <ac:chgData name="Jes Borland" userId="eaaaa251-3522-4cc2-b5b5-f446ee3f9ba6" providerId="ADAL" clId="{1B3AE713-C1A4-43E4-B0BD-009A6880F994}" dt="2019-07-02T16:14:29.858" v="84" actId="20577"/>
          <ac:spMkLst>
            <pc:docMk/>
            <pc:sldMk cId="3065598341" sldId="258"/>
            <ac:spMk id="2" creationId="{E11390F9-512F-4DCC-8802-989BCEE550E1}"/>
          </ac:spMkLst>
        </pc:spChg>
      </pc:sldChg>
      <pc:sldChg chg="modSp">
        <pc:chgData name="Jes Borland" userId="eaaaa251-3522-4cc2-b5b5-f446ee3f9ba6" providerId="ADAL" clId="{1B3AE713-C1A4-43E4-B0BD-009A6880F994}" dt="2019-07-02T16:14:16.871" v="63" actId="1076"/>
        <pc:sldMkLst>
          <pc:docMk/>
          <pc:sldMk cId="3551545590" sldId="259"/>
        </pc:sldMkLst>
        <pc:spChg chg="mod">
          <ac:chgData name="Jes Borland" userId="eaaaa251-3522-4cc2-b5b5-f446ee3f9ba6" providerId="ADAL" clId="{1B3AE713-C1A4-43E4-B0BD-009A6880F994}" dt="2019-07-02T16:14:13.241" v="62" actId="114"/>
          <ac:spMkLst>
            <pc:docMk/>
            <pc:sldMk cId="3551545590" sldId="259"/>
            <ac:spMk id="2" creationId="{57C3219D-F9AF-4F34-ADB3-98A732BA1A7B}"/>
          </ac:spMkLst>
        </pc:spChg>
        <pc:spChg chg="mod">
          <ac:chgData name="Jes Borland" userId="eaaaa251-3522-4cc2-b5b5-f446ee3f9ba6" providerId="ADAL" clId="{1B3AE713-C1A4-43E4-B0BD-009A6880F994}" dt="2019-07-02T16:14:16.871" v="63" actId="1076"/>
          <ac:spMkLst>
            <pc:docMk/>
            <pc:sldMk cId="3551545590" sldId="259"/>
            <ac:spMk id="3" creationId="{D5BC2E3A-BE44-4EA2-B96F-08DE161EA298}"/>
          </ac:spMkLst>
        </pc:spChg>
      </pc:sldChg>
      <pc:sldChg chg="addSp delSp modSp">
        <pc:chgData name="Jes Borland" userId="eaaaa251-3522-4cc2-b5b5-f446ee3f9ba6" providerId="ADAL" clId="{1B3AE713-C1A4-43E4-B0BD-009A6880F994}" dt="2019-07-02T16:36:10.649" v="130" actId="1076"/>
        <pc:sldMkLst>
          <pc:docMk/>
          <pc:sldMk cId="3220291604" sldId="260"/>
        </pc:sldMkLst>
        <pc:spChg chg="del">
          <ac:chgData name="Jes Borland" userId="eaaaa251-3522-4cc2-b5b5-f446ee3f9ba6" providerId="ADAL" clId="{1B3AE713-C1A4-43E4-B0BD-009A6880F994}" dt="2019-07-02T16:34:34.205" v="123" actId="478"/>
          <ac:spMkLst>
            <pc:docMk/>
            <pc:sldMk cId="3220291604" sldId="260"/>
            <ac:spMk id="3" creationId="{2F021534-7EB0-42C2-997A-398FA2F689CE}"/>
          </ac:spMkLst>
        </pc:spChg>
        <pc:graphicFrameChg chg="del mod">
          <ac:chgData name="Jes Borland" userId="eaaaa251-3522-4cc2-b5b5-f446ee3f9ba6" providerId="ADAL" clId="{1B3AE713-C1A4-43E4-B0BD-009A6880F994}" dt="2019-07-02T16:35:54.188" v="125" actId="478"/>
          <ac:graphicFrameMkLst>
            <pc:docMk/>
            <pc:sldMk cId="3220291604" sldId="260"/>
            <ac:graphicFrameMk id="4" creationId="{665DD544-8A84-49C4-BA62-C9B34F94B3C2}"/>
          </ac:graphicFrameMkLst>
        </pc:graphicFrameChg>
        <pc:picChg chg="add mod">
          <ac:chgData name="Jes Borland" userId="eaaaa251-3522-4cc2-b5b5-f446ee3f9ba6" providerId="ADAL" clId="{1B3AE713-C1A4-43E4-B0BD-009A6880F994}" dt="2019-07-02T16:36:10.649" v="130" actId="1076"/>
          <ac:picMkLst>
            <pc:docMk/>
            <pc:sldMk cId="3220291604" sldId="260"/>
            <ac:picMk id="6" creationId="{A9B0361F-122A-47DB-ADB8-1D66507114E8}"/>
          </ac:picMkLst>
        </pc:picChg>
      </pc:sldChg>
      <pc:sldChg chg="modSp ord">
        <pc:chgData name="Jes Borland" userId="eaaaa251-3522-4cc2-b5b5-f446ee3f9ba6" providerId="ADAL" clId="{1B3AE713-C1A4-43E4-B0BD-009A6880F994}" dt="2019-07-02T16:12:49.798" v="33" actId="207"/>
        <pc:sldMkLst>
          <pc:docMk/>
          <pc:sldMk cId="890276648" sldId="261"/>
        </pc:sldMkLst>
        <pc:graphicFrameChg chg="mod">
          <ac:chgData name="Jes Borland" userId="eaaaa251-3522-4cc2-b5b5-f446ee3f9ba6" providerId="ADAL" clId="{1B3AE713-C1A4-43E4-B0BD-009A6880F994}" dt="2019-07-02T16:12:49.798" v="33" actId="207"/>
          <ac:graphicFrameMkLst>
            <pc:docMk/>
            <pc:sldMk cId="890276648" sldId="261"/>
            <ac:graphicFrameMk id="4" creationId="{1BB5BFA4-B32E-458B-B3C4-E26C200DD249}"/>
          </ac:graphicFrameMkLst>
        </pc:graphicFrameChg>
      </pc:sldChg>
      <pc:sldChg chg="modSp">
        <pc:chgData name="Jes Borland" userId="eaaaa251-3522-4cc2-b5b5-f446ee3f9ba6" providerId="ADAL" clId="{1B3AE713-C1A4-43E4-B0BD-009A6880F994}" dt="2019-07-02T16:17:03.136" v="89" actId="20577"/>
        <pc:sldMkLst>
          <pc:docMk/>
          <pc:sldMk cId="3661829733" sldId="263"/>
        </pc:sldMkLst>
        <pc:spChg chg="mod">
          <ac:chgData name="Jes Borland" userId="eaaaa251-3522-4cc2-b5b5-f446ee3f9ba6" providerId="ADAL" clId="{1B3AE713-C1A4-43E4-B0BD-009A6880F994}" dt="2019-07-02T16:17:03.136" v="89" actId="20577"/>
          <ac:spMkLst>
            <pc:docMk/>
            <pc:sldMk cId="3661829733" sldId="263"/>
            <ac:spMk id="3" creationId="{B43DE040-4514-41D0-9E2D-922007419BA9}"/>
          </ac:spMkLst>
        </pc:spChg>
      </pc:sldChg>
      <pc:sldChg chg="addSp modSp ord">
        <pc:chgData name="Jes Borland" userId="eaaaa251-3522-4cc2-b5b5-f446ee3f9ba6" providerId="ADAL" clId="{1B3AE713-C1A4-43E4-B0BD-009A6880F994}" dt="2019-07-02T16:27:50.507" v="102"/>
        <pc:sldMkLst>
          <pc:docMk/>
          <pc:sldMk cId="3653823506" sldId="265"/>
        </pc:sldMkLst>
        <pc:picChg chg="add mod">
          <ac:chgData name="Jes Borland" userId="eaaaa251-3522-4cc2-b5b5-f446ee3f9ba6" providerId="ADAL" clId="{1B3AE713-C1A4-43E4-B0BD-009A6880F994}" dt="2019-07-02T16:21:26.608" v="93" actId="1076"/>
          <ac:picMkLst>
            <pc:docMk/>
            <pc:sldMk cId="3653823506" sldId="265"/>
            <ac:picMk id="5" creationId="{25B325D8-B4E1-4DD9-B330-81F71640C6FA}"/>
          </ac:picMkLst>
        </pc:picChg>
      </pc:sldChg>
      <pc:sldChg chg="modSp modNotesTx">
        <pc:chgData name="Jes Borland" userId="eaaaa251-3522-4cc2-b5b5-f446ee3f9ba6" providerId="ADAL" clId="{1B3AE713-C1A4-43E4-B0BD-009A6880F994}" dt="2019-07-02T18:37:51.142" v="468"/>
        <pc:sldMkLst>
          <pc:docMk/>
          <pc:sldMk cId="1365365887" sldId="266"/>
        </pc:sldMkLst>
        <pc:spChg chg="mod">
          <ac:chgData name="Jes Borland" userId="eaaaa251-3522-4cc2-b5b5-f446ee3f9ba6" providerId="ADAL" clId="{1B3AE713-C1A4-43E4-B0BD-009A6880F994}" dt="2019-07-02T18:37:51.142" v="468"/>
          <ac:spMkLst>
            <pc:docMk/>
            <pc:sldMk cId="1365365887" sldId="266"/>
            <ac:spMk id="3" creationId="{53AFE1B4-783A-4272-A4FD-2D5186B15083}"/>
          </ac:spMkLst>
        </pc:spChg>
      </pc:sldChg>
      <pc:sldChg chg="modSp">
        <pc:chgData name="Jes Borland" userId="eaaaa251-3522-4cc2-b5b5-f446ee3f9ba6" providerId="ADAL" clId="{1B3AE713-C1A4-43E4-B0BD-009A6880F994}" dt="2019-07-02T18:42:47.457" v="580" actId="14100"/>
        <pc:sldMkLst>
          <pc:docMk/>
          <pc:sldMk cId="2093483996" sldId="268"/>
        </pc:sldMkLst>
        <pc:spChg chg="mod">
          <ac:chgData name="Jes Borland" userId="eaaaa251-3522-4cc2-b5b5-f446ee3f9ba6" providerId="ADAL" clId="{1B3AE713-C1A4-43E4-B0BD-009A6880F994}" dt="2019-07-02T18:42:47.457" v="580" actId="14100"/>
          <ac:spMkLst>
            <pc:docMk/>
            <pc:sldMk cId="2093483996" sldId="268"/>
            <ac:spMk id="4" creationId="{BDF1FC48-E99C-47AE-9640-C5A835B4FD31}"/>
          </ac:spMkLst>
        </pc:spChg>
      </pc:sldChg>
      <pc:sldChg chg="del">
        <pc:chgData name="Jes Borland" userId="eaaaa251-3522-4cc2-b5b5-f446ee3f9ba6" providerId="ADAL" clId="{1B3AE713-C1A4-43E4-B0BD-009A6880F994}" dt="2019-07-02T18:43:48.780" v="581" actId="2696"/>
        <pc:sldMkLst>
          <pc:docMk/>
          <pc:sldMk cId="1834920188" sldId="274"/>
        </pc:sldMkLst>
      </pc:sldChg>
      <pc:sldChg chg="addSp delSp modSp">
        <pc:chgData name="Jes Borland" userId="eaaaa251-3522-4cc2-b5b5-f446ee3f9ba6" providerId="ADAL" clId="{1B3AE713-C1A4-43E4-B0BD-009A6880F994}" dt="2019-07-02T16:30:08.408" v="122" actId="962"/>
        <pc:sldMkLst>
          <pc:docMk/>
          <pc:sldMk cId="2966591047" sldId="278"/>
        </pc:sldMkLst>
        <pc:picChg chg="del">
          <ac:chgData name="Jes Borland" userId="eaaaa251-3522-4cc2-b5b5-f446ee3f9ba6" providerId="ADAL" clId="{1B3AE713-C1A4-43E4-B0BD-009A6880F994}" dt="2019-07-02T16:29:52.388" v="119" actId="478"/>
          <ac:picMkLst>
            <pc:docMk/>
            <pc:sldMk cId="2966591047" sldId="278"/>
            <ac:picMk id="2" creationId="{6FDF0B7C-4A2D-4F0D-AE7B-509ADA847F9E}"/>
          </ac:picMkLst>
        </pc:picChg>
        <pc:picChg chg="add mod">
          <ac:chgData name="Jes Borland" userId="eaaaa251-3522-4cc2-b5b5-f446ee3f9ba6" providerId="ADAL" clId="{1B3AE713-C1A4-43E4-B0BD-009A6880F994}" dt="2019-07-02T16:30:08.408" v="122" actId="962"/>
          <ac:picMkLst>
            <pc:docMk/>
            <pc:sldMk cId="2966591047" sldId="278"/>
            <ac:picMk id="4" creationId="{A7795429-6BA0-43D4-94BA-D557D4C6BF91}"/>
          </ac:picMkLst>
        </pc:picChg>
      </pc:sldChg>
      <pc:sldChg chg="add del">
        <pc:chgData name="Jes Borland" userId="eaaaa251-3522-4cc2-b5b5-f446ee3f9ba6" providerId="ADAL" clId="{1B3AE713-C1A4-43E4-B0BD-009A6880F994}" dt="2019-07-02T16:15:41.123" v="88" actId="2696"/>
        <pc:sldMkLst>
          <pc:docMk/>
          <pc:sldMk cId="3237039044" sldId="282"/>
        </pc:sldMkLst>
      </pc:sldChg>
      <pc:sldChg chg="add del">
        <pc:chgData name="Jes Borland" userId="eaaaa251-3522-4cc2-b5b5-f446ee3f9ba6" providerId="ADAL" clId="{1B3AE713-C1A4-43E4-B0BD-009A6880F994}" dt="2019-07-02T16:15:40.249" v="87" actId="2696"/>
        <pc:sldMkLst>
          <pc:docMk/>
          <pc:sldMk cId="1021498370" sldId="283"/>
        </pc:sldMkLst>
      </pc:sldChg>
      <pc:sldChg chg="modSp ord">
        <pc:chgData name="Jes Borland" userId="eaaaa251-3522-4cc2-b5b5-f446ee3f9ba6" providerId="ADAL" clId="{1B3AE713-C1A4-43E4-B0BD-009A6880F994}" dt="2019-07-02T16:27:50.507" v="102"/>
        <pc:sldMkLst>
          <pc:docMk/>
          <pc:sldMk cId="195537629" sldId="285"/>
        </pc:sldMkLst>
        <pc:spChg chg="mod">
          <ac:chgData name="Jes Borland" userId="eaaaa251-3522-4cc2-b5b5-f446ee3f9ba6" providerId="ADAL" clId="{1B3AE713-C1A4-43E4-B0BD-009A6880F994}" dt="2019-07-02T16:21:39.701" v="94" actId="6549"/>
          <ac:spMkLst>
            <pc:docMk/>
            <pc:sldMk cId="195537629" sldId="285"/>
            <ac:spMk id="3" creationId="{FC87A482-8617-4520-BED9-372C5293DC5C}"/>
          </ac:spMkLst>
        </pc:spChg>
      </pc:sldChg>
      <pc:sldChg chg="addSp delSp modSp ord">
        <pc:chgData name="Jes Borland" userId="eaaaa251-3522-4cc2-b5b5-f446ee3f9ba6" providerId="ADAL" clId="{1B3AE713-C1A4-43E4-B0BD-009A6880F994}" dt="2019-07-02T16:29:21.319" v="118"/>
        <pc:sldMkLst>
          <pc:docMk/>
          <pc:sldMk cId="575166668" sldId="294"/>
        </pc:sldMkLst>
        <pc:picChg chg="add del mod">
          <ac:chgData name="Jes Borland" userId="eaaaa251-3522-4cc2-b5b5-f446ee3f9ba6" providerId="ADAL" clId="{1B3AE713-C1A4-43E4-B0BD-009A6880F994}" dt="2019-07-02T16:25:35.984" v="96" actId="478"/>
          <ac:picMkLst>
            <pc:docMk/>
            <pc:sldMk cId="575166668" sldId="294"/>
            <ac:picMk id="5" creationId="{77073258-ECB6-4D23-BD8E-EF4809673A8F}"/>
          </ac:picMkLst>
        </pc:picChg>
        <pc:picChg chg="add mod">
          <ac:chgData name="Jes Borland" userId="eaaaa251-3522-4cc2-b5b5-f446ee3f9ba6" providerId="ADAL" clId="{1B3AE713-C1A4-43E4-B0BD-009A6880F994}" dt="2019-07-02T16:26:55.297" v="101" actId="1076"/>
          <ac:picMkLst>
            <pc:docMk/>
            <pc:sldMk cId="575166668" sldId="294"/>
            <ac:picMk id="7" creationId="{7DD49367-C70D-47CF-899C-4B7B1B3E71D2}"/>
          </ac:picMkLst>
        </pc:picChg>
      </pc:sldChg>
      <pc:sldChg chg="modSp">
        <pc:chgData name="Jes Borland" userId="eaaaa251-3522-4cc2-b5b5-f446ee3f9ba6" providerId="ADAL" clId="{1B3AE713-C1A4-43E4-B0BD-009A6880F994}" dt="2019-07-02T18:49:30.085" v="582" actId="6549"/>
        <pc:sldMkLst>
          <pc:docMk/>
          <pc:sldMk cId="1778627609" sldId="296"/>
        </pc:sldMkLst>
        <pc:spChg chg="mod">
          <ac:chgData name="Jes Borland" userId="eaaaa251-3522-4cc2-b5b5-f446ee3f9ba6" providerId="ADAL" clId="{1B3AE713-C1A4-43E4-B0BD-009A6880F994}" dt="2019-07-02T18:49:30.085" v="582" actId="6549"/>
          <ac:spMkLst>
            <pc:docMk/>
            <pc:sldMk cId="1778627609" sldId="296"/>
            <ac:spMk id="3" creationId="{BE7F5E35-B6DA-47A6-8681-77FFE5835FA2}"/>
          </ac:spMkLst>
        </pc:spChg>
      </pc:sldChg>
      <pc:sldChg chg="ord">
        <pc:chgData name="Jes Borland" userId="eaaaa251-3522-4cc2-b5b5-f446ee3f9ba6" providerId="ADAL" clId="{1B3AE713-C1A4-43E4-B0BD-009A6880F994}" dt="2019-07-02T16:29:21.319" v="118"/>
        <pc:sldMkLst>
          <pc:docMk/>
          <pc:sldMk cId="1498619550" sldId="302"/>
        </pc:sldMkLst>
      </pc:sldChg>
      <pc:sldChg chg="modTransition">
        <pc:chgData name="Jes Borland" userId="eaaaa251-3522-4cc2-b5b5-f446ee3f9ba6" providerId="ADAL" clId="{1B3AE713-C1A4-43E4-B0BD-009A6880F994}" dt="2019-07-02T17:11:08.033" v="166"/>
        <pc:sldMkLst>
          <pc:docMk/>
          <pc:sldMk cId="435607450" sldId="303"/>
        </pc:sldMkLst>
      </pc:sldChg>
      <pc:sldChg chg="add">
        <pc:chgData name="Jes Borland" userId="eaaaa251-3522-4cc2-b5b5-f446ee3f9ba6" providerId="ADAL" clId="{1B3AE713-C1A4-43E4-B0BD-009A6880F994}" dt="2019-07-02T16:07:39.878" v="0"/>
        <pc:sldMkLst>
          <pc:docMk/>
          <pc:sldMk cId="1812104748" sldId="314"/>
        </pc:sldMkLst>
      </pc:sldChg>
      <pc:sldChg chg="modSp add">
        <pc:chgData name="Jes Borland" userId="eaaaa251-3522-4cc2-b5b5-f446ee3f9ba6" providerId="ADAL" clId="{1B3AE713-C1A4-43E4-B0BD-009A6880F994}" dt="2019-07-02T16:28:33.092" v="117" actId="20577"/>
        <pc:sldMkLst>
          <pc:docMk/>
          <pc:sldMk cId="3160962165" sldId="315"/>
        </pc:sldMkLst>
        <pc:spChg chg="mod">
          <ac:chgData name="Jes Borland" userId="eaaaa251-3522-4cc2-b5b5-f446ee3f9ba6" providerId="ADAL" clId="{1B3AE713-C1A4-43E4-B0BD-009A6880F994}" dt="2019-07-02T16:27:55.291" v="107" actId="20577"/>
          <ac:spMkLst>
            <pc:docMk/>
            <pc:sldMk cId="3160962165" sldId="315"/>
            <ac:spMk id="2" creationId="{40B96743-5CD4-4624-8C1E-3ECCC0E5F9B1}"/>
          </ac:spMkLst>
        </pc:spChg>
        <pc:spChg chg="mod">
          <ac:chgData name="Jes Borland" userId="eaaaa251-3522-4cc2-b5b5-f446ee3f9ba6" providerId="ADAL" clId="{1B3AE713-C1A4-43E4-B0BD-009A6880F994}" dt="2019-07-02T16:28:33.092" v="117" actId="20577"/>
          <ac:spMkLst>
            <pc:docMk/>
            <pc:sldMk cId="3160962165" sldId="315"/>
            <ac:spMk id="3" creationId="{AB3849CA-11A4-438D-B192-AB0E8C22B214}"/>
          </ac:spMkLst>
        </pc:spChg>
      </pc:sldChg>
      <pc:sldChg chg="modSp add">
        <pc:chgData name="Jes Borland" userId="eaaaa251-3522-4cc2-b5b5-f446ee3f9ba6" providerId="ADAL" clId="{1B3AE713-C1A4-43E4-B0BD-009A6880F994}" dt="2019-07-02T18:39:40.791" v="571" actId="20577"/>
        <pc:sldMkLst>
          <pc:docMk/>
          <pc:sldMk cId="3231386178" sldId="316"/>
        </pc:sldMkLst>
        <pc:spChg chg="mod">
          <ac:chgData name="Jes Borland" userId="eaaaa251-3522-4cc2-b5b5-f446ee3f9ba6" providerId="ADAL" clId="{1B3AE713-C1A4-43E4-B0BD-009A6880F994}" dt="2019-07-02T17:11:16.349" v="189" actId="20577"/>
          <ac:spMkLst>
            <pc:docMk/>
            <pc:sldMk cId="3231386178" sldId="316"/>
            <ac:spMk id="2" creationId="{1CEA19C4-97D6-4113-8646-F66D2A7FD282}"/>
          </ac:spMkLst>
        </pc:spChg>
        <pc:spChg chg="mod">
          <ac:chgData name="Jes Borland" userId="eaaaa251-3522-4cc2-b5b5-f446ee3f9ba6" providerId="ADAL" clId="{1B3AE713-C1A4-43E4-B0BD-009A6880F994}" dt="2019-07-02T18:39:40.791" v="571" actId="20577"/>
          <ac:spMkLst>
            <pc:docMk/>
            <pc:sldMk cId="3231386178" sldId="316"/>
            <ac:spMk id="3" creationId="{D9F39FF6-7556-4B83-85E0-5F3FBF1CF89A}"/>
          </ac:spMkLst>
        </pc:spChg>
      </pc:sldChg>
      <pc:sldChg chg="modSp add">
        <pc:chgData name="Jes Borland" userId="eaaaa251-3522-4cc2-b5b5-f446ee3f9ba6" providerId="ADAL" clId="{1B3AE713-C1A4-43E4-B0BD-009A6880F994}" dt="2019-07-02T18:37:55.144" v="470"/>
        <pc:sldMkLst>
          <pc:docMk/>
          <pc:sldMk cId="292439215" sldId="317"/>
        </pc:sldMkLst>
        <pc:spChg chg="mod">
          <ac:chgData name="Jes Borland" userId="eaaaa251-3522-4cc2-b5b5-f446ee3f9ba6" providerId="ADAL" clId="{1B3AE713-C1A4-43E4-B0BD-009A6880F994}" dt="2019-07-02T18:35:30.674" v="260" actId="20577"/>
          <ac:spMkLst>
            <pc:docMk/>
            <pc:sldMk cId="292439215" sldId="317"/>
            <ac:spMk id="2" creationId="{C2507A93-26A7-4BF7-8352-FE0F45B4C2E8}"/>
          </ac:spMkLst>
        </pc:spChg>
        <pc:spChg chg="mod">
          <ac:chgData name="Jes Borland" userId="eaaaa251-3522-4cc2-b5b5-f446ee3f9ba6" providerId="ADAL" clId="{1B3AE713-C1A4-43E4-B0BD-009A6880F994}" dt="2019-07-02T18:37:55.144" v="470"/>
          <ac:spMkLst>
            <pc:docMk/>
            <pc:sldMk cId="292439215" sldId="317"/>
            <ac:spMk id="3" creationId="{DE98D9DC-F725-4077-94B1-8E95EF259AE5}"/>
          </ac:spMkLst>
        </pc:spChg>
      </pc:sldChg>
      <pc:sldChg chg="add">
        <pc:chgData name="Jes Borland" userId="eaaaa251-3522-4cc2-b5b5-f446ee3f9ba6" providerId="ADAL" clId="{1B3AE713-C1A4-43E4-B0BD-009A6880F994}" dt="2019-07-02T19:02:38.218" v="583"/>
        <pc:sldMkLst>
          <pc:docMk/>
          <pc:sldMk cId="4175355233" sldId="31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6E9A91-7B11-4C29-BC5A-81BF74471A3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F924484-2889-4241-8B7C-EFA6811F8B99}">
      <dgm:prSet/>
      <dgm:spPr/>
      <dgm:t>
        <a:bodyPr/>
        <a:lstStyle/>
        <a:p>
          <a:r>
            <a:rPr lang="en-US" dirty="0">
              <a:solidFill>
                <a:schemeClr val="accent6">
                  <a:lumMod val="25000"/>
                </a:schemeClr>
              </a:solidFill>
            </a:rPr>
            <a:t>Document (SQL) </a:t>
          </a:r>
        </a:p>
      </dgm:t>
    </dgm:pt>
    <dgm:pt modelId="{72256141-5056-4014-A270-FA25222E4154}" type="parTrans" cxnId="{6015BF6E-9596-4488-9CB1-724784DE80D3}">
      <dgm:prSet/>
      <dgm:spPr/>
      <dgm:t>
        <a:bodyPr/>
        <a:lstStyle/>
        <a:p>
          <a:endParaRPr lang="en-US"/>
        </a:p>
      </dgm:t>
    </dgm:pt>
    <dgm:pt modelId="{691A1C69-3274-42FF-9590-5AC0FE7E810C}" type="sibTrans" cxnId="{6015BF6E-9596-4488-9CB1-724784DE80D3}">
      <dgm:prSet/>
      <dgm:spPr/>
      <dgm:t>
        <a:bodyPr/>
        <a:lstStyle/>
        <a:p>
          <a:endParaRPr lang="en-US"/>
        </a:p>
      </dgm:t>
    </dgm:pt>
    <dgm:pt modelId="{813F6B56-6B44-4D21-84C6-C972780421AB}">
      <dgm:prSet/>
      <dgm:spPr/>
      <dgm:t>
        <a:bodyPr/>
        <a:lstStyle/>
        <a:p>
          <a:r>
            <a:rPr lang="en-US">
              <a:solidFill>
                <a:schemeClr val="accent6">
                  <a:lumMod val="25000"/>
                </a:schemeClr>
              </a:solidFill>
            </a:rPr>
            <a:t>Document (MongoDB) </a:t>
          </a:r>
          <a:endParaRPr lang="en-US" dirty="0">
            <a:solidFill>
              <a:schemeClr val="accent6">
                <a:lumMod val="25000"/>
              </a:schemeClr>
            </a:solidFill>
          </a:endParaRPr>
        </a:p>
      </dgm:t>
    </dgm:pt>
    <dgm:pt modelId="{8F3F9185-AF1B-450B-8F0E-AB1C6526BD1C}" type="parTrans" cxnId="{1DE76558-4F34-4DAE-AC4A-11A94703416A}">
      <dgm:prSet/>
      <dgm:spPr/>
      <dgm:t>
        <a:bodyPr/>
        <a:lstStyle/>
        <a:p>
          <a:endParaRPr lang="en-US"/>
        </a:p>
      </dgm:t>
    </dgm:pt>
    <dgm:pt modelId="{CB7D8F29-F326-4FEA-9D59-F60EDC9C1BB7}" type="sibTrans" cxnId="{1DE76558-4F34-4DAE-AC4A-11A94703416A}">
      <dgm:prSet/>
      <dgm:spPr/>
      <dgm:t>
        <a:bodyPr/>
        <a:lstStyle/>
        <a:p>
          <a:endParaRPr lang="en-US"/>
        </a:p>
      </dgm:t>
    </dgm:pt>
    <dgm:pt modelId="{1CD3CCD6-9BE1-4961-BAD1-2437F0541092}">
      <dgm:prSet/>
      <dgm:spPr/>
      <dgm:t>
        <a:bodyPr/>
        <a:lstStyle/>
        <a:p>
          <a:r>
            <a:rPr lang="en-US" dirty="0">
              <a:solidFill>
                <a:schemeClr val="accent6">
                  <a:lumMod val="25000"/>
                </a:schemeClr>
              </a:solidFill>
            </a:rPr>
            <a:t>Table (Key/Value) </a:t>
          </a:r>
        </a:p>
      </dgm:t>
    </dgm:pt>
    <dgm:pt modelId="{219915ED-61AD-4BD4-ACE6-2B30BAFE6C02}" type="parTrans" cxnId="{B852E58D-74F9-4DE9-9F12-544F22FFB0FC}">
      <dgm:prSet/>
      <dgm:spPr/>
      <dgm:t>
        <a:bodyPr/>
        <a:lstStyle/>
        <a:p>
          <a:endParaRPr lang="en-US"/>
        </a:p>
      </dgm:t>
    </dgm:pt>
    <dgm:pt modelId="{BE2791BC-9CD6-4152-8FBB-16D7EB8BD898}" type="sibTrans" cxnId="{B852E58D-74F9-4DE9-9F12-544F22FFB0FC}">
      <dgm:prSet/>
      <dgm:spPr/>
      <dgm:t>
        <a:bodyPr/>
        <a:lstStyle/>
        <a:p>
          <a:endParaRPr lang="en-US"/>
        </a:p>
      </dgm:t>
    </dgm:pt>
    <dgm:pt modelId="{94F7A51F-57E5-4B58-A286-310C8D61AB84}">
      <dgm:prSet/>
      <dgm:spPr>
        <a:solidFill>
          <a:schemeClr val="accent1"/>
        </a:solidFill>
      </dgm:spPr>
      <dgm:t>
        <a:bodyPr/>
        <a:lstStyle/>
        <a:p>
          <a:r>
            <a:rPr lang="en-US" dirty="0">
              <a:solidFill>
                <a:schemeClr val="accent6">
                  <a:lumMod val="25000"/>
                </a:schemeClr>
              </a:solidFill>
            </a:rPr>
            <a:t>Wide column (Cassandra)</a:t>
          </a:r>
        </a:p>
      </dgm:t>
    </dgm:pt>
    <dgm:pt modelId="{615B97D2-C8D9-4ED6-9BB8-18797D8C553E}" type="parTrans" cxnId="{FE16DD16-47B4-45C9-8B38-DB24CEAB88C6}">
      <dgm:prSet/>
      <dgm:spPr/>
      <dgm:t>
        <a:bodyPr/>
        <a:lstStyle/>
        <a:p>
          <a:endParaRPr lang="en-US"/>
        </a:p>
      </dgm:t>
    </dgm:pt>
    <dgm:pt modelId="{6A56EC2B-305E-4820-89E4-23438AA83C0E}" type="sibTrans" cxnId="{FE16DD16-47B4-45C9-8B38-DB24CEAB88C6}">
      <dgm:prSet/>
      <dgm:spPr/>
      <dgm:t>
        <a:bodyPr/>
        <a:lstStyle/>
        <a:p>
          <a:endParaRPr lang="en-US"/>
        </a:p>
      </dgm:t>
    </dgm:pt>
    <dgm:pt modelId="{95D1BAC8-82BB-4E20-BF00-096831C11C62}">
      <dgm:prSet/>
      <dgm:spPr/>
      <dgm:t>
        <a:bodyPr/>
        <a:lstStyle/>
        <a:p>
          <a:r>
            <a:rPr lang="en-US" dirty="0">
              <a:solidFill>
                <a:schemeClr val="accent6">
                  <a:lumMod val="25000"/>
                </a:schemeClr>
              </a:solidFill>
            </a:rPr>
            <a:t>Graph </a:t>
          </a:r>
          <a:br>
            <a:rPr lang="en-US" dirty="0">
              <a:solidFill>
                <a:schemeClr val="accent6">
                  <a:lumMod val="25000"/>
                </a:schemeClr>
              </a:solidFill>
            </a:rPr>
          </a:br>
          <a:r>
            <a:rPr lang="en-US" dirty="0">
              <a:solidFill>
                <a:schemeClr val="accent6">
                  <a:lumMod val="25000"/>
                </a:schemeClr>
              </a:solidFill>
            </a:rPr>
            <a:t>(Gremlin)</a:t>
          </a:r>
        </a:p>
      </dgm:t>
    </dgm:pt>
    <dgm:pt modelId="{7F6BF763-9D94-4EF8-BFC2-F0952FE96108}" type="parTrans" cxnId="{A0478DD5-BF2D-4990-93B5-6B25EBE42B5A}">
      <dgm:prSet/>
      <dgm:spPr/>
      <dgm:t>
        <a:bodyPr/>
        <a:lstStyle/>
        <a:p>
          <a:endParaRPr lang="en-US"/>
        </a:p>
      </dgm:t>
    </dgm:pt>
    <dgm:pt modelId="{327CCDA3-0DC4-4845-9307-CA0CE9AFE94B}" type="sibTrans" cxnId="{A0478DD5-BF2D-4990-93B5-6B25EBE42B5A}">
      <dgm:prSet/>
      <dgm:spPr/>
      <dgm:t>
        <a:bodyPr/>
        <a:lstStyle/>
        <a:p>
          <a:endParaRPr lang="en-US"/>
        </a:p>
      </dgm:t>
    </dgm:pt>
    <dgm:pt modelId="{0AEDDCE8-DA1F-4656-8B51-BCCA874131BB}">
      <dgm:prSet/>
      <dgm:spPr/>
      <dgm:t>
        <a:bodyPr/>
        <a:lstStyle/>
        <a:p>
          <a:r>
            <a:rPr lang="en-US" dirty="0" err="1">
              <a:solidFill>
                <a:schemeClr val="accent6">
                  <a:lumMod val="25000"/>
                </a:schemeClr>
              </a:solidFill>
            </a:rPr>
            <a:t>Etcd</a:t>
          </a:r>
          <a:r>
            <a:rPr lang="en-US" dirty="0">
              <a:solidFill>
                <a:schemeClr val="accent6">
                  <a:lumMod val="25000"/>
                </a:schemeClr>
              </a:solidFill>
            </a:rPr>
            <a:t> (Key/Value)</a:t>
          </a:r>
        </a:p>
      </dgm:t>
    </dgm:pt>
    <dgm:pt modelId="{71552167-5D27-41B9-A6B0-A924547D2976}" type="parTrans" cxnId="{AE262327-854C-4A83-95C7-9EDA9D7ADBE6}">
      <dgm:prSet/>
      <dgm:spPr/>
      <dgm:t>
        <a:bodyPr/>
        <a:lstStyle/>
        <a:p>
          <a:endParaRPr lang="en-US"/>
        </a:p>
      </dgm:t>
    </dgm:pt>
    <dgm:pt modelId="{C475DD60-A215-4E6A-AD97-C73E6767E388}" type="sibTrans" cxnId="{AE262327-854C-4A83-95C7-9EDA9D7ADBE6}">
      <dgm:prSet/>
      <dgm:spPr/>
      <dgm:t>
        <a:bodyPr/>
        <a:lstStyle/>
        <a:p>
          <a:endParaRPr lang="en-US"/>
        </a:p>
      </dgm:t>
    </dgm:pt>
    <dgm:pt modelId="{76B5554B-65D0-4B9D-B9B8-180E093DF193}" type="pres">
      <dgm:prSet presAssocID="{6A6E9A91-7B11-4C29-BC5A-81BF74471A39}" presName="diagram" presStyleCnt="0">
        <dgm:presLayoutVars>
          <dgm:dir/>
          <dgm:resizeHandles val="exact"/>
        </dgm:presLayoutVars>
      </dgm:prSet>
      <dgm:spPr/>
    </dgm:pt>
    <dgm:pt modelId="{C345ED9B-4650-4361-A400-1DC599967BCD}" type="pres">
      <dgm:prSet presAssocID="{7F924484-2889-4241-8B7C-EFA6811F8B99}" presName="node" presStyleLbl="node1" presStyleIdx="0" presStyleCnt="6">
        <dgm:presLayoutVars>
          <dgm:bulletEnabled val="1"/>
        </dgm:presLayoutVars>
      </dgm:prSet>
      <dgm:spPr/>
    </dgm:pt>
    <dgm:pt modelId="{823703C2-9E27-41ED-B60D-052A771BC825}" type="pres">
      <dgm:prSet presAssocID="{691A1C69-3274-42FF-9590-5AC0FE7E810C}" presName="sibTrans" presStyleCnt="0"/>
      <dgm:spPr/>
    </dgm:pt>
    <dgm:pt modelId="{24BC9DC4-AE16-4F14-88B8-E77219FF52A6}" type="pres">
      <dgm:prSet presAssocID="{813F6B56-6B44-4D21-84C6-C972780421AB}" presName="node" presStyleLbl="node1" presStyleIdx="1" presStyleCnt="6">
        <dgm:presLayoutVars>
          <dgm:bulletEnabled val="1"/>
        </dgm:presLayoutVars>
      </dgm:prSet>
      <dgm:spPr/>
    </dgm:pt>
    <dgm:pt modelId="{BA373071-ED50-4909-A219-E1EB6A80F76F}" type="pres">
      <dgm:prSet presAssocID="{CB7D8F29-F326-4FEA-9D59-F60EDC9C1BB7}" presName="sibTrans" presStyleCnt="0"/>
      <dgm:spPr/>
    </dgm:pt>
    <dgm:pt modelId="{4E9EA209-F545-470B-AE93-D8072B348942}" type="pres">
      <dgm:prSet presAssocID="{1CD3CCD6-9BE1-4961-BAD1-2437F0541092}" presName="node" presStyleLbl="node1" presStyleIdx="2" presStyleCnt="6">
        <dgm:presLayoutVars>
          <dgm:bulletEnabled val="1"/>
        </dgm:presLayoutVars>
      </dgm:prSet>
      <dgm:spPr/>
    </dgm:pt>
    <dgm:pt modelId="{2BE4BFE1-D08A-400E-9BC2-B9D3CADDC34A}" type="pres">
      <dgm:prSet presAssocID="{BE2791BC-9CD6-4152-8FBB-16D7EB8BD898}" presName="sibTrans" presStyleCnt="0"/>
      <dgm:spPr/>
    </dgm:pt>
    <dgm:pt modelId="{04AA5868-515D-4945-9F70-A217B3CD41E3}" type="pres">
      <dgm:prSet presAssocID="{0AEDDCE8-DA1F-4656-8B51-BCCA874131BB}" presName="node" presStyleLbl="node1" presStyleIdx="3" presStyleCnt="6">
        <dgm:presLayoutVars>
          <dgm:bulletEnabled val="1"/>
        </dgm:presLayoutVars>
      </dgm:prSet>
      <dgm:spPr/>
    </dgm:pt>
    <dgm:pt modelId="{63796668-FE21-431E-8576-DA0060298B91}" type="pres">
      <dgm:prSet presAssocID="{C475DD60-A215-4E6A-AD97-C73E6767E388}" presName="sibTrans" presStyleCnt="0"/>
      <dgm:spPr/>
    </dgm:pt>
    <dgm:pt modelId="{F9FC5848-B05B-4A33-B907-EA4F653CC405}" type="pres">
      <dgm:prSet presAssocID="{94F7A51F-57E5-4B58-A286-310C8D61AB84}" presName="node" presStyleLbl="node1" presStyleIdx="4" presStyleCnt="6">
        <dgm:presLayoutVars>
          <dgm:bulletEnabled val="1"/>
        </dgm:presLayoutVars>
      </dgm:prSet>
      <dgm:spPr/>
    </dgm:pt>
    <dgm:pt modelId="{FC6B9C88-56F8-49FA-BDB4-B7FFBC213BA3}" type="pres">
      <dgm:prSet presAssocID="{6A56EC2B-305E-4820-89E4-23438AA83C0E}" presName="sibTrans" presStyleCnt="0"/>
      <dgm:spPr/>
    </dgm:pt>
    <dgm:pt modelId="{AB1DD97D-8A5D-4149-993A-A2EFC5951460}" type="pres">
      <dgm:prSet presAssocID="{95D1BAC8-82BB-4E20-BF00-096831C11C62}" presName="node" presStyleLbl="node1" presStyleIdx="5" presStyleCnt="6">
        <dgm:presLayoutVars>
          <dgm:bulletEnabled val="1"/>
        </dgm:presLayoutVars>
      </dgm:prSet>
      <dgm:spPr/>
    </dgm:pt>
  </dgm:ptLst>
  <dgm:cxnLst>
    <dgm:cxn modelId="{402E4609-E6A0-47EB-B0C0-ABD63BC4EE9E}" type="presOf" srcId="{7F924484-2889-4241-8B7C-EFA6811F8B99}" destId="{C345ED9B-4650-4361-A400-1DC599967BCD}" srcOrd="0" destOrd="0" presId="urn:microsoft.com/office/officeart/2005/8/layout/default"/>
    <dgm:cxn modelId="{FE16DD16-47B4-45C9-8B38-DB24CEAB88C6}" srcId="{6A6E9A91-7B11-4C29-BC5A-81BF74471A39}" destId="{94F7A51F-57E5-4B58-A286-310C8D61AB84}" srcOrd="4" destOrd="0" parTransId="{615B97D2-C8D9-4ED6-9BB8-18797D8C553E}" sibTransId="{6A56EC2B-305E-4820-89E4-23438AA83C0E}"/>
    <dgm:cxn modelId="{AE262327-854C-4A83-95C7-9EDA9D7ADBE6}" srcId="{6A6E9A91-7B11-4C29-BC5A-81BF74471A39}" destId="{0AEDDCE8-DA1F-4656-8B51-BCCA874131BB}" srcOrd="3" destOrd="0" parTransId="{71552167-5D27-41B9-A6B0-A924547D2976}" sibTransId="{C475DD60-A215-4E6A-AD97-C73E6767E388}"/>
    <dgm:cxn modelId="{A7A14731-DFDE-4717-8EAD-1246B1044C5E}" type="presOf" srcId="{6A6E9A91-7B11-4C29-BC5A-81BF74471A39}" destId="{76B5554B-65D0-4B9D-B9B8-180E093DF193}" srcOrd="0" destOrd="0" presId="urn:microsoft.com/office/officeart/2005/8/layout/default"/>
    <dgm:cxn modelId="{7E4D0E49-271A-4487-A5DB-EDB1D9555D86}" type="presOf" srcId="{95D1BAC8-82BB-4E20-BF00-096831C11C62}" destId="{AB1DD97D-8A5D-4149-993A-A2EFC5951460}" srcOrd="0" destOrd="0" presId="urn:microsoft.com/office/officeart/2005/8/layout/default"/>
    <dgm:cxn modelId="{6015BF6E-9596-4488-9CB1-724784DE80D3}" srcId="{6A6E9A91-7B11-4C29-BC5A-81BF74471A39}" destId="{7F924484-2889-4241-8B7C-EFA6811F8B99}" srcOrd="0" destOrd="0" parTransId="{72256141-5056-4014-A270-FA25222E4154}" sibTransId="{691A1C69-3274-42FF-9590-5AC0FE7E810C}"/>
    <dgm:cxn modelId="{1DE76558-4F34-4DAE-AC4A-11A94703416A}" srcId="{6A6E9A91-7B11-4C29-BC5A-81BF74471A39}" destId="{813F6B56-6B44-4D21-84C6-C972780421AB}" srcOrd="1" destOrd="0" parTransId="{8F3F9185-AF1B-450B-8F0E-AB1C6526BD1C}" sibTransId="{CB7D8F29-F326-4FEA-9D59-F60EDC9C1BB7}"/>
    <dgm:cxn modelId="{05D2F684-8F0D-445C-A2D8-3036FB0FFDAA}" type="presOf" srcId="{0AEDDCE8-DA1F-4656-8B51-BCCA874131BB}" destId="{04AA5868-515D-4945-9F70-A217B3CD41E3}" srcOrd="0" destOrd="0" presId="urn:microsoft.com/office/officeart/2005/8/layout/default"/>
    <dgm:cxn modelId="{B852E58D-74F9-4DE9-9F12-544F22FFB0FC}" srcId="{6A6E9A91-7B11-4C29-BC5A-81BF74471A39}" destId="{1CD3CCD6-9BE1-4961-BAD1-2437F0541092}" srcOrd="2" destOrd="0" parTransId="{219915ED-61AD-4BD4-ACE6-2B30BAFE6C02}" sibTransId="{BE2791BC-9CD6-4152-8FBB-16D7EB8BD898}"/>
    <dgm:cxn modelId="{331D0CD2-20DA-4484-A073-5CBE6D93F6A4}" type="presOf" srcId="{813F6B56-6B44-4D21-84C6-C972780421AB}" destId="{24BC9DC4-AE16-4F14-88B8-E77219FF52A6}" srcOrd="0" destOrd="0" presId="urn:microsoft.com/office/officeart/2005/8/layout/default"/>
    <dgm:cxn modelId="{A0478DD5-BF2D-4990-93B5-6B25EBE42B5A}" srcId="{6A6E9A91-7B11-4C29-BC5A-81BF74471A39}" destId="{95D1BAC8-82BB-4E20-BF00-096831C11C62}" srcOrd="5" destOrd="0" parTransId="{7F6BF763-9D94-4EF8-BFC2-F0952FE96108}" sibTransId="{327CCDA3-0DC4-4845-9307-CA0CE9AFE94B}"/>
    <dgm:cxn modelId="{A9945AE0-4727-4C0C-9658-6A035FBB827F}" type="presOf" srcId="{94F7A51F-57E5-4B58-A286-310C8D61AB84}" destId="{F9FC5848-B05B-4A33-B907-EA4F653CC405}" srcOrd="0" destOrd="0" presId="urn:microsoft.com/office/officeart/2005/8/layout/default"/>
    <dgm:cxn modelId="{769867FA-5932-4C6F-951D-141C060C131E}" type="presOf" srcId="{1CD3CCD6-9BE1-4961-BAD1-2437F0541092}" destId="{4E9EA209-F545-470B-AE93-D8072B348942}" srcOrd="0" destOrd="0" presId="urn:microsoft.com/office/officeart/2005/8/layout/default"/>
    <dgm:cxn modelId="{4E064C66-6610-4F86-8E27-338F200F424E}" type="presParOf" srcId="{76B5554B-65D0-4B9D-B9B8-180E093DF193}" destId="{C345ED9B-4650-4361-A400-1DC599967BCD}" srcOrd="0" destOrd="0" presId="urn:microsoft.com/office/officeart/2005/8/layout/default"/>
    <dgm:cxn modelId="{3BEB4D28-DB52-4747-A403-41EE136D8BE4}" type="presParOf" srcId="{76B5554B-65D0-4B9D-B9B8-180E093DF193}" destId="{823703C2-9E27-41ED-B60D-052A771BC825}" srcOrd="1" destOrd="0" presId="urn:microsoft.com/office/officeart/2005/8/layout/default"/>
    <dgm:cxn modelId="{9E7B1945-98C7-428B-9A9E-C0F6BE85E5A8}" type="presParOf" srcId="{76B5554B-65D0-4B9D-B9B8-180E093DF193}" destId="{24BC9DC4-AE16-4F14-88B8-E77219FF52A6}" srcOrd="2" destOrd="0" presId="urn:microsoft.com/office/officeart/2005/8/layout/default"/>
    <dgm:cxn modelId="{26C6D5ED-A78F-4988-9331-9D1658C9E411}" type="presParOf" srcId="{76B5554B-65D0-4B9D-B9B8-180E093DF193}" destId="{BA373071-ED50-4909-A219-E1EB6A80F76F}" srcOrd="3" destOrd="0" presId="urn:microsoft.com/office/officeart/2005/8/layout/default"/>
    <dgm:cxn modelId="{62354677-5F6D-40DD-8B54-75A139ED9CEA}" type="presParOf" srcId="{76B5554B-65D0-4B9D-B9B8-180E093DF193}" destId="{4E9EA209-F545-470B-AE93-D8072B348942}" srcOrd="4" destOrd="0" presId="urn:microsoft.com/office/officeart/2005/8/layout/default"/>
    <dgm:cxn modelId="{C31BCD8E-F583-40CE-BAA6-C88CE30FCFA3}" type="presParOf" srcId="{76B5554B-65D0-4B9D-B9B8-180E093DF193}" destId="{2BE4BFE1-D08A-400E-9BC2-B9D3CADDC34A}" srcOrd="5" destOrd="0" presId="urn:microsoft.com/office/officeart/2005/8/layout/default"/>
    <dgm:cxn modelId="{8DDBCAD4-8281-48BA-A355-7CD064E424C8}" type="presParOf" srcId="{76B5554B-65D0-4B9D-B9B8-180E093DF193}" destId="{04AA5868-515D-4945-9F70-A217B3CD41E3}" srcOrd="6" destOrd="0" presId="urn:microsoft.com/office/officeart/2005/8/layout/default"/>
    <dgm:cxn modelId="{0214CFD7-FB3C-4BD9-A8FC-6C8AD322A7D2}" type="presParOf" srcId="{76B5554B-65D0-4B9D-B9B8-180E093DF193}" destId="{63796668-FE21-431E-8576-DA0060298B91}" srcOrd="7" destOrd="0" presId="urn:microsoft.com/office/officeart/2005/8/layout/default"/>
    <dgm:cxn modelId="{3F6C40D2-38FB-473F-9689-94AB6D4817C1}" type="presParOf" srcId="{76B5554B-65D0-4B9D-B9B8-180E093DF193}" destId="{F9FC5848-B05B-4A33-B907-EA4F653CC405}" srcOrd="8" destOrd="0" presId="urn:microsoft.com/office/officeart/2005/8/layout/default"/>
    <dgm:cxn modelId="{AD6E455F-8C70-4742-AC59-680307E5ADE4}" type="presParOf" srcId="{76B5554B-65D0-4B9D-B9B8-180E093DF193}" destId="{FC6B9C88-56F8-49FA-BDB4-B7FFBC213BA3}" srcOrd="9" destOrd="0" presId="urn:microsoft.com/office/officeart/2005/8/layout/default"/>
    <dgm:cxn modelId="{A0E69C24-7CD3-4850-815B-3B4FB34DB8F3}" type="presParOf" srcId="{76B5554B-65D0-4B9D-B9B8-180E093DF193}" destId="{AB1DD97D-8A5D-4149-993A-A2EFC595146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23F170-D1EF-4DDA-B693-10E307CF009E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4B4A8AD-0A68-49F9-87C4-4519D455BFFE}">
      <dgm:prSet phldrT="[Text]"/>
      <dgm:spPr/>
      <dgm:t>
        <a:bodyPr/>
        <a:lstStyle/>
        <a:p>
          <a:r>
            <a:rPr lang="en-US" dirty="0"/>
            <a:t>Client 1 sees:</a:t>
          </a:r>
        </a:p>
      </dgm:t>
    </dgm:pt>
    <dgm:pt modelId="{D8A4A6D9-8494-4C03-AC52-CE2E6F16BD3B}" type="parTrans" cxnId="{A8506DFE-5D34-4A5F-B3FF-CC2AFD2EEE09}">
      <dgm:prSet/>
      <dgm:spPr/>
      <dgm:t>
        <a:bodyPr/>
        <a:lstStyle/>
        <a:p>
          <a:endParaRPr lang="en-US"/>
        </a:p>
      </dgm:t>
    </dgm:pt>
    <dgm:pt modelId="{65CA8A39-A7A9-4CDE-9BA1-2084D48669A8}" type="sibTrans" cxnId="{A8506DFE-5D34-4A5F-B3FF-CC2AFD2EEE09}">
      <dgm:prSet/>
      <dgm:spPr/>
      <dgm:t>
        <a:bodyPr/>
        <a:lstStyle/>
        <a:p>
          <a:endParaRPr lang="en-US"/>
        </a:p>
      </dgm:t>
    </dgm:pt>
    <dgm:pt modelId="{9AA5316B-8382-4C43-96AE-D9251EAFBEFE}">
      <dgm:prSet/>
      <dgm:spPr/>
      <dgm:t>
        <a:bodyPr/>
        <a:lstStyle/>
        <a:p>
          <a:r>
            <a:rPr lang="en-US"/>
            <a:t>Jes </a:t>
          </a:r>
          <a:endParaRPr lang="en-US" dirty="0"/>
        </a:p>
      </dgm:t>
    </dgm:pt>
    <dgm:pt modelId="{89DE157D-C4DD-4688-BC9C-E57E5C5AC82F}" type="parTrans" cxnId="{C9CC119E-32AC-438A-85DC-61A886E41F3C}">
      <dgm:prSet/>
      <dgm:spPr/>
      <dgm:t>
        <a:bodyPr/>
        <a:lstStyle/>
        <a:p>
          <a:endParaRPr lang="en-US"/>
        </a:p>
      </dgm:t>
    </dgm:pt>
    <dgm:pt modelId="{FE05C997-86CC-4BF0-86B7-7E49B528BA61}" type="sibTrans" cxnId="{C9CC119E-32AC-438A-85DC-61A886E41F3C}">
      <dgm:prSet/>
      <dgm:spPr/>
      <dgm:t>
        <a:bodyPr/>
        <a:lstStyle/>
        <a:p>
          <a:endParaRPr lang="en-US"/>
        </a:p>
      </dgm:t>
    </dgm:pt>
    <dgm:pt modelId="{177EAFEB-451F-442B-8743-BC4C9579F1F3}">
      <dgm:prSet/>
      <dgm:spPr/>
      <dgm:t>
        <a:bodyPr/>
        <a:lstStyle/>
        <a:p>
          <a:r>
            <a:rPr lang="en-US"/>
            <a:t>Erin </a:t>
          </a:r>
          <a:endParaRPr lang="en-US" dirty="0"/>
        </a:p>
      </dgm:t>
    </dgm:pt>
    <dgm:pt modelId="{E7A67B73-F717-4C08-918D-C9ADB59FF39A}" type="parTrans" cxnId="{E47B7B82-2683-44DC-A280-7EFE5E93DC4F}">
      <dgm:prSet/>
      <dgm:spPr/>
      <dgm:t>
        <a:bodyPr/>
        <a:lstStyle/>
        <a:p>
          <a:endParaRPr lang="en-US"/>
        </a:p>
      </dgm:t>
    </dgm:pt>
    <dgm:pt modelId="{3221DA09-F13A-4013-9686-ED90BEDB5907}" type="sibTrans" cxnId="{E47B7B82-2683-44DC-A280-7EFE5E93DC4F}">
      <dgm:prSet/>
      <dgm:spPr/>
      <dgm:t>
        <a:bodyPr/>
        <a:lstStyle/>
        <a:p>
          <a:endParaRPr lang="en-US"/>
        </a:p>
      </dgm:t>
    </dgm:pt>
    <dgm:pt modelId="{ACDDE5EE-3C0D-47C3-9F66-8865433F7F7A}">
      <dgm:prSet/>
      <dgm:spPr/>
      <dgm:t>
        <a:bodyPr/>
        <a:lstStyle/>
        <a:p>
          <a:r>
            <a:rPr lang="en-US" dirty="0"/>
            <a:t>Client 2 sees:</a:t>
          </a:r>
        </a:p>
      </dgm:t>
    </dgm:pt>
    <dgm:pt modelId="{B460F3E7-7A83-45B8-A61A-E85B8381E7A7}" type="parTrans" cxnId="{6B1B0E0D-5A6C-4874-8651-0D8A034ABC64}">
      <dgm:prSet/>
      <dgm:spPr/>
      <dgm:t>
        <a:bodyPr/>
        <a:lstStyle/>
        <a:p>
          <a:endParaRPr lang="en-US"/>
        </a:p>
      </dgm:t>
    </dgm:pt>
    <dgm:pt modelId="{8A9C7FC1-2226-4331-889A-4B41AE767D67}" type="sibTrans" cxnId="{6B1B0E0D-5A6C-4874-8651-0D8A034ABC64}">
      <dgm:prSet/>
      <dgm:spPr/>
      <dgm:t>
        <a:bodyPr/>
        <a:lstStyle/>
        <a:p>
          <a:endParaRPr lang="en-US"/>
        </a:p>
      </dgm:t>
    </dgm:pt>
    <dgm:pt modelId="{E1E84C2F-0A1A-46BE-A181-6084E535937A}">
      <dgm:prSet/>
      <dgm:spPr/>
      <dgm:t>
        <a:bodyPr/>
        <a:lstStyle/>
        <a:p>
          <a:r>
            <a:rPr lang="en-US"/>
            <a:t>Jes</a:t>
          </a:r>
          <a:endParaRPr lang="en-US" dirty="0"/>
        </a:p>
      </dgm:t>
    </dgm:pt>
    <dgm:pt modelId="{4BE20AAA-7269-40A6-A645-CB001E71FD3F}" type="parTrans" cxnId="{B8960BE7-1439-4EA5-9F9F-727E8CC25AC2}">
      <dgm:prSet/>
      <dgm:spPr/>
      <dgm:t>
        <a:bodyPr/>
        <a:lstStyle/>
        <a:p>
          <a:endParaRPr lang="en-US"/>
        </a:p>
      </dgm:t>
    </dgm:pt>
    <dgm:pt modelId="{E6C77899-8264-4459-B7D4-61B213795B46}" type="sibTrans" cxnId="{B8960BE7-1439-4EA5-9F9F-727E8CC25AC2}">
      <dgm:prSet/>
      <dgm:spPr/>
      <dgm:t>
        <a:bodyPr/>
        <a:lstStyle/>
        <a:p>
          <a:endParaRPr lang="en-US"/>
        </a:p>
      </dgm:t>
    </dgm:pt>
    <dgm:pt modelId="{8600DF41-913A-425D-A69F-9FC23FA4A426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/>
            <a:t>Client 3 sees:</a:t>
          </a:r>
        </a:p>
      </dgm:t>
    </dgm:pt>
    <dgm:pt modelId="{00FB8338-1625-4A01-8A2D-ADFB0DEE3792}" type="parTrans" cxnId="{BAA6E25E-AEA4-455A-A1B8-A79D26E8A8F5}">
      <dgm:prSet/>
      <dgm:spPr/>
      <dgm:t>
        <a:bodyPr/>
        <a:lstStyle/>
        <a:p>
          <a:endParaRPr lang="en-US"/>
        </a:p>
      </dgm:t>
    </dgm:pt>
    <dgm:pt modelId="{F562167B-FD5E-4E89-A484-D682FCCC395E}" type="sibTrans" cxnId="{BAA6E25E-AEA4-455A-A1B8-A79D26E8A8F5}">
      <dgm:prSet/>
      <dgm:spPr/>
      <dgm:t>
        <a:bodyPr/>
        <a:lstStyle/>
        <a:p>
          <a:endParaRPr lang="en-US"/>
        </a:p>
      </dgm:t>
    </dgm:pt>
    <dgm:pt modelId="{5A8E1720-90CD-41B2-95DD-04BFA7065A6A}">
      <dgm:prSet/>
      <dgm:spPr/>
      <dgm:t>
        <a:bodyPr/>
        <a:lstStyle/>
        <a:p>
          <a:r>
            <a:rPr lang="en-US"/>
            <a:t>Jes </a:t>
          </a:r>
          <a:endParaRPr lang="en-US" dirty="0"/>
        </a:p>
      </dgm:t>
    </dgm:pt>
    <dgm:pt modelId="{75619B72-FC0F-4D32-90B6-EC156D0EA87F}" type="parTrans" cxnId="{12B20E57-891E-4A96-81B4-544673E4826D}">
      <dgm:prSet/>
      <dgm:spPr/>
      <dgm:t>
        <a:bodyPr/>
        <a:lstStyle/>
        <a:p>
          <a:endParaRPr lang="en-US"/>
        </a:p>
      </dgm:t>
    </dgm:pt>
    <dgm:pt modelId="{DA6269D5-5733-41A0-BB27-52FA0FE64C5D}" type="sibTrans" cxnId="{12B20E57-891E-4A96-81B4-544673E4826D}">
      <dgm:prSet/>
      <dgm:spPr/>
      <dgm:t>
        <a:bodyPr/>
        <a:lstStyle/>
        <a:p>
          <a:endParaRPr lang="en-US"/>
        </a:p>
      </dgm:t>
    </dgm:pt>
    <dgm:pt modelId="{3F44692D-4434-4077-84F1-6E203214E1D3}">
      <dgm:prSet/>
      <dgm:spPr/>
      <dgm:t>
        <a:bodyPr/>
        <a:lstStyle/>
        <a:p>
          <a:r>
            <a:rPr lang="en-US"/>
            <a:t>Erin</a:t>
          </a:r>
          <a:endParaRPr lang="en-US" dirty="0"/>
        </a:p>
      </dgm:t>
    </dgm:pt>
    <dgm:pt modelId="{2FD32253-0FAC-4C15-AA86-A337B62F54FE}" type="parTrans" cxnId="{F0BDA84B-69CD-4955-8E2A-88659DC292E4}">
      <dgm:prSet/>
      <dgm:spPr/>
      <dgm:t>
        <a:bodyPr/>
        <a:lstStyle/>
        <a:p>
          <a:endParaRPr lang="en-US"/>
        </a:p>
      </dgm:t>
    </dgm:pt>
    <dgm:pt modelId="{80958C70-55AF-4276-9EEA-A086AC77091F}" type="sibTrans" cxnId="{F0BDA84B-69CD-4955-8E2A-88659DC292E4}">
      <dgm:prSet/>
      <dgm:spPr/>
      <dgm:t>
        <a:bodyPr/>
        <a:lstStyle/>
        <a:p>
          <a:endParaRPr lang="en-US"/>
        </a:p>
      </dgm:t>
    </dgm:pt>
    <dgm:pt modelId="{A87FC430-51C0-41A2-B60C-32C1C0DA7449}">
      <dgm:prSet/>
      <dgm:spPr/>
      <dgm:t>
        <a:bodyPr/>
        <a:lstStyle/>
        <a:p>
          <a:r>
            <a:rPr lang="en-US"/>
            <a:t>Sarah</a:t>
          </a:r>
          <a:endParaRPr lang="en-US" dirty="0"/>
        </a:p>
      </dgm:t>
    </dgm:pt>
    <dgm:pt modelId="{52607BC4-3976-4E58-BEDA-912D3FFCEA02}" type="parTrans" cxnId="{51A2DC28-05E9-45C2-8F41-2E7B9DA97CA8}">
      <dgm:prSet/>
      <dgm:spPr/>
      <dgm:t>
        <a:bodyPr/>
        <a:lstStyle/>
        <a:p>
          <a:endParaRPr lang="en-US"/>
        </a:p>
      </dgm:t>
    </dgm:pt>
    <dgm:pt modelId="{A3BABECD-F32C-4B95-BFB1-3640C3C2E921}" type="sibTrans" cxnId="{51A2DC28-05E9-45C2-8F41-2E7B9DA97CA8}">
      <dgm:prSet/>
      <dgm:spPr/>
      <dgm:t>
        <a:bodyPr/>
        <a:lstStyle/>
        <a:p>
          <a:endParaRPr lang="en-US"/>
        </a:p>
      </dgm:t>
    </dgm:pt>
    <dgm:pt modelId="{20D13333-DA06-4157-A658-9E1E27ADEDE6}" type="pres">
      <dgm:prSet presAssocID="{4D23F170-D1EF-4DDA-B693-10E307CF009E}" presName="Name0" presStyleCnt="0">
        <dgm:presLayoutVars>
          <dgm:chMax/>
          <dgm:chPref/>
          <dgm:dir/>
          <dgm:animLvl val="lvl"/>
        </dgm:presLayoutVars>
      </dgm:prSet>
      <dgm:spPr/>
    </dgm:pt>
    <dgm:pt modelId="{2E0C5432-0B83-48D7-81F4-06AD531C4C7B}" type="pres">
      <dgm:prSet presAssocID="{F4B4A8AD-0A68-49F9-87C4-4519D455BFFE}" presName="composite" presStyleCnt="0"/>
      <dgm:spPr/>
    </dgm:pt>
    <dgm:pt modelId="{EAF4ED6E-AC6F-4ADA-B7E1-EABE0AFF3A17}" type="pres">
      <dgm:prSet presAssocID="{F4B4A8AD-0A68-49F9-87C4-4519D455BFFE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404F1137-6B53-4543-904B-0C2428A2532A}" type="pres">
      <dgm:prSet presAssocID="{F4B4A8AD-0A68-49F9-87C4-4519D455BFFE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CA58D543-AEEF-44D2-860D-B894F71C9D43}" type="pres">
      <dgm:prSet presAssocID="{F4B4A8AD-0A68-49F9-87C4-4519D455BFFE}" presName="BalanceSpacing" presStyleCnt="0"/>
      <dgm:spPr/>
    </dgm:pt>
    <dgm:pt modelId="{094339AA-34DE-42AB-9C2C-019F71192D73}" type="pres">
      <dgm:prSet presAssocID="{F4B4A8AD-0A68-49F9-87C4-4519D455BFFE}" presName="BalanceSpacing1" presStyleCnt="0"/>
      <dgm:spPr/>
    </dgm:pt>
    <dgm:pt modelId="{F85215F5-A56E-4B7D-AA49-C850DB9F0CAF}" type="pres">
      <dgm:prSet presAssocID="{65CA8A39-A7A9-4CDE-9BA1-2084D48669A8}" presName="Accent1Text" presStyleLbl="node1" presStyleIdx="1" presStyleCnt="6"/>
      <dgm:spPr/>
    </dgm:pt>
    <dgm:pt modelId="{6593D4D2-F7A6-4872-8563-29727539D9AE}" type="pres">
      <dgm:prSet presAssocID="{65CA8A39-A7A9-4CDE-9BA1-2084D48669A8}" presName="spaceBetweenRectangles" presStyleCnt="0"/>
      <dgm:spPr/>
    </dgm:pt>
    <dgm:pt modelId="{47BD3D04-D2C1-4099-99FB-9C35E6090B4C}" type="pres">
      <dgm:prSet presAssocID="{ACDDE5EE-3C0D-47C3-9F66-8865433F7F7A}" presName="composite" presStyleCnt="0"/>
      <dgm:spPr/>
    </dgm:pt>
    <dgm:pt modelId="{9E73DCD6-FA7E-4706-A07C-B9946FF5B7DB}" type="pres">
      <dgm:prSet presAssocID="{ACDDE5EE-3C0D-47C3-9F66-8865433F7F7A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94CF352C-67A7-4FCF-8574-6971023AD259}" type="pres">
      <dgm:prSet presAssocID="{ACDDE5EE-3C0D-47C3-9F66-8865433F7F7A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6751923-0E95-43DF-B7F9-41E8D1329350}" type="pres">
      <dgm:prSet presAssocID="{ACDDE5EE-3C0D-47C3-9F66-8865433F7F7A}" presName="BalanceSpacing" presStyleCnt="0"/>
      <dgm:spPr/>
    </dgm:pt>
    <dgm:pt modelId="{B2D0E8EE-EC20-4B2E-895E-49A70C0C2FC4}" type="pres">
      <dgm:prSet presAssocID="{ACDDE5EE-3C0D-47C3-9F66-8865433F7F7A}" presName="BalanceSpacing1" presStyleCnt="0"/>
      <dgm:spPr/>
    </dgm:pt>
    <dgm:pt modelId="{A2F3C5B3-072B-416B-8716-F9D117FDEBC1}" type="pres">
      <dgm:prSet presAssocID="{8A9C7FC1-2226-4331-889A-4B41AE767D67}" presName="Accent1Text" presStyleLbl="node1" presStyleIdx="3" presStyleCnt="6"/>
      <dgm:spPr/>
    </dgm:pt>
    <dgm:pt modelId="{45A276D7-EA3E-43F5-B190-040BE0271427}" type="pres">
      <dgm:prSet presAssocID="{8A9C7FC1-2226-4331-889A-4B41AE767D67}" presName="spaceBetweenRectangles" presStyleCnt="0"/>
      <dgm:spPr/>
    </dgm:pt>
    <dgm:pt modelId="{CED06F3B-3ED3-42F3-9EB1-23D0A93BDF8F}" type="pres">
      <dgm:prSet presAssocID="{8600DF41-913A-425D-A69F-9FC23FA4A426}" presName="composite" presStyleCnt="0"/>
      <dgm:spPr/>
    </dgm:pt>
    <dgm:pt modelId="{FBA046C2-54A9-47F7-B5B1-108CDDA75C6C}" type="pres">
      <dgm:prSet presAssocID="{8600DF41-913A-425D-A69F-9FC23FA4A426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E545F7EC-E146-4DDE-A6B1-9B99DABEA54E}" type="pres">
      <dgm:prSet presAssocID="{8600DF41-913A-425D-A69F-9FC23FA4A426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9923ADC4-872F-417A-BAA5-750E30B340A7}" type="pres">
      <dgm:prSet presAssocID="{8600DF41-913A-425D-A69F-9FC23FA4A426}" presName="BalanceSpacing" presStyleCnt="0"/>
      <dgm:spPr/>
    </dgm:pt>
    <dgm:pt modelId="{B896D07D-7EDA-4A70-B146-E441D4535F05}" type="pres">
      <dgm:prSet presAssocID="{8600DF41-913A-425D-A69F-9FC23FA4A426}" presName="BalanceSpacing1" presStyleCnt="0"/>
      <dgm:spPr/>
    </dgm:pt>
    <dgm:pt modelId="{7B72EFC4-29B3-48FF-997E-341E393C05CC}" type="pres">
      <dgm:prSet presAssocID="{F562167B-FD5E-4E89-A484-D682FCCC395E}" presName="Accent1Text" presStyleLbl="node1" presStyleIdx="5" presStyleCnt="6"/>
      <dgm:spPr/>
    </dgm:pt>
  </dgm:ptLst>
  <dgm:cxnLst>
    <dgm:cxn modelId="{6C551608-75F0-4548-B3ED-360AFC0E8CB5}" type="presOf" srcId="{65CA8A39-A7A9-4CDE-9BA1-2084D48669A8}" destId="{F85215F5-A56E-4B7D-AA49-C850DB9F0CAF}" srcOrd="0" destOrd="0" presId="urn:microsoft.com/office/officeart/2008/layout/AlternatingHexagons"/>
    <dgm:cxn modelId="{6B1B0E0D-5A6C-4874-8651-0D8A034ABC64}" srcId="{4D23F170-D1EF-4DDA-B693-10E307CF009E}" destId="{ACDDE5EE-3C0D-47C3-9F66-8865433F7F7A}" srcOrd="1" destOrd="0" parTransId="{B460F3E7-7A83-45B8-A61A-E85B8381E7A7}" sibTransId="{8A9C7FC1-2226-4331-889A-4B41AE767D67}"/>
    <dgm:cxn modelId="{3CA6CE0F-B415-484D-A327-D994FBFE1DD9}" type="presOf" srcId="{A87FC430-51C0-41A2-B60C-32C1C0DA7449}" destId="{E545F7EC-E146-4DDE-A6B1-9B99DABEA54E}" srcOrd="0" destOrd="2" presId="urn:microsoft.com/office/officeart/2008/layout/AlternatingHexagons"/>
    <dgm:cxn modelId="{E5467720-7030-4DF5-AFAB-B160ABE8E200}" type="presOf" srcId="{3F44692D-4434-4077-84F1-6E203214E1D3}" destId="{E545F7EC-E146-4DDE-A6B1-9B99DABEA54E}" srcOrd="0" destOrd="1" presId="urn:microsoft.com/office/officeart/2008/layout/AlternatingHexagons"/>
    <dgm:cxn modelId="{51A2DC28-05E9-45C2-8F41-2E7B9DA97CA8}" srcId="{8600DF41-913A-425D-A69F-9FC23FA4A426}" destId="{A87FC430-51C0-41A2-B60C-32C1C0DA7449}" srcOrd="2" destOrd="0" parTransId="{52607BC4-3976-4E58-BEDA-912D3FFCEA02}" sibTransId="{A3BABECD-F32C-4B95-BFB1-3640C3C2E921}"/>
    <dgm:cxn modelId="{A3A61631-6B33-4552-8632-613BE70766BF}" type="presOf" srcId="{9AA5316B-8382-4C43-96AE-D9251EAFBEFE}" destId="{404F1137-6B53-4543-904B-0C2428A2532A}" srcOrd="0" destOrd="0" presId="urn:microsoft.com/office/officeart/2008/layout/AlternatingHexagons"/>
    <dgm:cxn modelId="{BD83083F-ECF3-48CD-90E6-3A75C801277E}" type="presOf" srcId="{177EAFEB-451F-442B-8743-BC4C9579F1F3}" destId="{404F1137-6B53-4543-904B-0C2428A2532A}" srcOrd="0" destOrd="1" presId="urn:microsoft.com/office/officeart/2008/layout/AlternatingHexagons"/>
    <dgm:cxn modelId="{B0122F5E-E708-48AA-98B2-ADAA879E0AA6}" type="presOf" srcId="{E1E84C2F-0A1A-46BE-A181-6084E535937A}" destId="{94CF352C-67A7-4FCF-8574-6971023AD259}" srcOrd="0" destOrd="0" presId="urn:microsoft.com/office/officeart/2008/layout/AlternatingHexagons"/>
    <dgm:cxn modelId="{BAA6E25E-AEA4-455A-A1B8-A79D26E8A8F5}" srcId="{4D23F170-D1EF-4DDA-B693-10E307CF009E}" destId="{8600DF41-913A-425D-A69F-9FC23FA4A426}" srcOrd="2" destOrd="0" parTransId="{00FB8338-1625-4A01-8A2D-ADFB0DEE3792}" sibTransId="{F562167B-FD5E-4E89-A484-D682FCCC395E}"/>
    <dgm:cxn modelId="{F0BDA84B-69CD-4955-8E2A-88659DC292E4}" srcId="{8600DF41-913A-425D-A69F-9FC23FA4A426}" destId="{3F44692D-4434-4077-84F1-6E203214E1D3}" srcOrd="1" destOrd="0" parTransId="{2FD32253-0FAC-4C15-AA86-A337B62F54FE}" sibTransId="{80958C70-55AF-4276-9EEA-A086AC77091F}"/>
    <dgm:cxn modelId="{9324166E-69D3-41BC-BF09-4F4374314F52}" type="presOf" srcId="{F4B4A8AD-0A68-49F9-87C4-4519D455BFFE}" destId="{EAF4ED6E-AC6F-4ADA-B7E1-EABE0AFF3A17}" srcOrd="0" destOrd="0" presId="urn:microsoft.com/office/officeart/2008/layout/AlternatingHexagons"/>
    <dgm:cxn modelId="{964EAA4E-F0D0-42F4-BADE-0C0EB58E5F2D}" type="presOf" srcId="{F562167B-FD5E-4E89-A484-D682FCCC395E}" destId="{7B72EFC4-29B3-48FF-997E-341E393C05CC}" srcOrd="0" destOrd="0" presId="urn:microsoft.com/office/officeart/2008/layout/AlternatingHexagons"/>
    <dgm:cxn modelId="{12B20E57-891E-4A96-81B4-544673E4826D}" srcId="{8600DF41-913A-425D-A69F-9FC23FA4A426}" destId="{5A8E1720-90CD-41B2-95DD-04BFA7065A6A}" srcOrd="0" destOrd="0" parTransId="{75619B72-FC0F-4D32-90B6-EC156D0EA87F}" sibTransId="{DA6269D5-5733-41A0-BB27-52FA0FE64C5D}"/>
    <dgm:cxn modelId="{E47B7B82-2683-44DC-A280-7EFE5E93DC4F}" srcId="{F4B4A8AD-0A68-49F9-87C4-4519D455BFFE}" destId="{177EAFEB-451F-442B-8743-BC4C9579F1F3}" srcOrd="1" destOrd="0" parTransId="{E7A67B73-F717-4C08-918D-C9ADB59FF39A}" sibTransId="{3221DA09-F13A-4013-9686-ED90BEDB5907}"/>
    <dgm:cxn modelId="{0D089E87-D275-430A-B97D-3990716D46A1}" type="presOf" srcId="{5A8E1720-90CD-41B2-95DD-04BFA7065A6A}" destId="{E545F7EC-E146-4DDE-A6B1-9B99DABEA54E}" srcOrd="0" destOrd="0" presId="urn:microsoft.com/office/officeart/2008/layout/AlternatingHexagons"/>
    <dgm:cxn modelId="{C9CC119E-32AC-438A-85DC-61A886E41F3C}" srcId="{F4B4A8AD-0A68-49F9-87C4-4519D455BFFE}" destId="{9AA5316B-8382-4C43-96AE-D9251EAFBEFE}" srcOrd="0" destOrd="0" parTransId="{89DE157D-C4DD-4688-BC9C-E57E5C5AC82F}" sibTransId="{FE05C997-86CC-4BF0-86B7-7E49B528BA61}"/>
    <dgm:cxn modelId="{5F372CBD-9F2D-479D-B023-DA703518D83D}" type="presOf" srcId="{8600DF41-913A-425D-A69F-9FC23FA4A426}" destId="{FBA046C2-54A9-47F7-B5B1-108CDDA75C6C}" srcOrd="0" destOrd="0" presId="urn:microsoft.com/office/officeart/2008/layout/AlternatingHexagons"/>
    <dgm:cxn modelId="{07366EC4-D8AD-4335-97FD-524FE0AEC8D8}" type="presOf" srcId="{ACDDE5EE-3C0D-47C3-9F66-8865433F7F7A}" destId="{9E73DCD6-FA7E-4706-A07C-B9946FF5B7DB}" srcOrd="0" destOrd="0" presId="urn:microsoft.com/office/officeart/2008/layout/AlternatingHexagons"/>
    <dgm:cxn modelId="{375DE4C6-8BA1-49E2-947E-9F60F964032E}" type="presOf" srcId="{8A9C7FC1-2226-4331-889A-4B41AE767D67}" destId="{A2F3C5B3-072B-416B-8716-F9D117FDEBC1}" srcOrd="0" destOrd="0" presId="urn:microsoft.com/office/officeart/2008/layout/AlternatingHexagons"/>
    <dgm:cxn modelId="{62E802D3-9453-4053-A077-1B0E26EC0B0A}" type="presOf" srcId="{4D23F170-D1EF-4DDA-B693-10E307CF009E}" destId="{20D13333-DA06-4157-A658-9E1E27ADEDE6}" srcOrd="0" destOrd="0" presId="urn:microsoft.com/office/officeart/2008/layout/AlternatingHexagons"/>
    <dgm:cxn modelId="{B8960BE7-1439-4EA5-9F9F-727E8CC25AC2}" srcId="{ACDDE5EE-3C0D-47C3-9F66-8865433F7F7A}" destId="{E1E84C2F-0A1A-46BE-A181-6084E535937A}" srcOrd="0" destOrd="0" parTransId="{4BE20AAA-7269-40A6-A645-CB001E71FD3F}" sibTransId="{E6C77899-8264-4459-B7D4-61B213795B46}"/>
    <dgm:cxn modelId="{A8506DFE-5D34-4A5F-B3FF-CC2AFD2EEE09}" srcId="{4D23F170-D1EF-4DDA-B693-10E307CF009E}" destId="{F4B4A8AD-0A68-49F9-87C4-4519D455BFFE}" srcOrd="0" destOrd="0" parTransId="{D8A4A6D9-8494-4C03-AC52-CE2E6F16BD3B}" sibTransId="{65CA8A39-A7A9-4CDE-9BA1-2084D48669A8}"/>
    <dgm:cxn modelId="{D8D0F474-2BE8-4573-B18B-DEF0160E60B0}" type="presParOf" srcId="{20D13333-DA06-4157-A658-9E1E27ADEDE6}" destId="{2E0C5432-0B83-48D7-81F4-06AD531C4C7B}" srcOrd="0" destOrd="0" presId="urn:microsoft.com/office/officeart/2008/layout/AlternatingHexagons"/>
    <dgm:cxn modelId="{BEF8FDBE-5F39-48A6-926B-CC1C9AEB48AB}" type="presParOf" srcId="{2E0C5432-0B83-48D7-81F4-06AD531C4C7B}" destId="{EAF4ED6E-AC6F-4ADA-B7E1-EABE0AFF3A17}" srcOrd="0" destOrd="0" presId="urn:microsoft.com/office/officeart/2008/layout/AlternatingHexagons"/>
    <dgm:cxn modelId="{7E2B57AB-6BA6-4D91-B05E-6EA0EC3ACAC9}" type="presParOf" srcId="{2E0C5432-0B83-48D7-81F4-06AD531C4C7B}" destId="{404F1137-6B53-4543-904B-0C2428A2532A}" srcOrd="1" destOrd="0" presId="urn:microsoft.com/office/officeart/2008/layout/AlternatingHexagons"/>
    <dgm:cxn modelId="{F3B6F95B-CB88-4C6F-94FA-DCB08B0FAF44}" type="presParOf" srcId="{2E0C5432-0B83-48D7-81F4-06AD531C4C7B}" destId="{CA58D543-AEEF-44D2-860D-B894F71C9D43}" srcOrd="2" destOrd="0" presId="urn:microsoft.com/office/officeart/2008/layout/AlternatingHexagons"/>
    <dgm:cxn modelId="{36267132-9FB3-4954-93B4-1183D598EE8B}" type="presParOf" srcId="{2E0C5432-0B83-48D7-81F4-06AD531C4C7B}" destId="{094339AA-34DE-42AB-9C2C-019F71192D73}" srcOrd="3" destOrd="0" presId="urn:microsoft.com/office/officeart/2008/layout/AlternatingHexagons"/>
    <dgm:cxn modelId="{8E8BFA24-EAAE-44DA-B76C-095C6AE78B81}" type="presParOf" srcId="{2E0C5432-0B83-48D7-81F4-06AD531C4C7B}" destId="{F85215F5-A56E-4B7D-AA49-C850DB9F0CAF}" srcOrd="4" destOrd="0" presId="urn:microsoft.com/office/officeart/2008/layout/AlternatingHexagons"/>
    <dgm:cxn modelId="{B170AF8F-103B-4A3E-A3CB-7F91C34273FB}" type="presParOf" srcId="{20D13333-DA06-4157-A658-9E1E27ADEDE6}" destId="{6593D4D2-F7A6-4872-8563-29727539D9AE}" srcOrd="1" destOrd="0" presId="urn:microsoft.com/office/officeart/2008/layout/AlternatingHexagons"/>
    <dgm:cxn modelId="{3B259807-1965-4A53-91EA-357E4CA351AD}" type="presParOf" srcId="{20D13333-DA06-4157-A658-9E1E27ADEDE6}" destId="{47BD3D04-D2C1-4099-99FB-9C35E6090B4C}" srcOrd="2" destOrd="0" presId="urn:microsoft.com/office/officeart/2008/layout/AlternatingHexagons"/>
    <dgm:cxn modelId="{D52C7577-2B70-4E2E-A738-925A92A0BFFD}" type="presParOf" srcId="{47BD3D04-D2C1-4099-99FB-9C35E6090B4C}" destId="{9E73DCD6-FA7E-4706-A07C-B9946FF5B7DB}" srcOrd="0" destOrd="0" presId="urn:microsoft.com/office/officeart/2008/layout/AlternatingHexagons"/>
    <dgm:cxn modelId="{F2D296E3-A018-4345-850A-824D601A87E8}" type="presParOf" srcId="{47BD3D04-D2C1-4099-99FB-9C35E6090B4C}" destId="{94CF352C-67A7-4FCF-8574-6971023AD259}" srcOrd="1" destOrd="0" presId="urn:microsoft.com/office/officeart/2008/layout/AlternatingHexagons"/>
    <dgm:cxn modelId="{4DD9E244-11C1-4C8C-A244-2A38B8115D9B}" type="presParOf" srcId="{47BD3D04-D2C1-4099-99FB-9C35E6090B4C}" destId="{B6751923-0E95-43DF-B7F9-41E8D1329350}" srcOrd="2" destOrd="0" presId="urn:microsoft.com/office/officeart/2008/layout/AlternatingHexagons"/>
    <dgm:cxn modelId="{6E4CA0CC-7658-4151-BFC7-44AD0717939E}" type="presParOf" srcId="{47BD3D04-D2C1-4099-99FB-9C35E6090B4C}" destId="{B2D0E8EE-EC20-4B2E-895E-49A70C0C2FC4}" srcOrd="3" destOrd="0" presId="urn:microsoft.com/office/officeart/2008/layout/AlternatingHexagons"/>
    <dgm:cxn modelId="{A69CECD0-FCB8-4720-82F4-3DA36A8B8436}" type="presParOf" srcId="{47BD3D04-D2C1-4099-99FB-9C35E6090B4C}" destId="{A2F3C5B3-072B-416B-8716-F9D117FDEBC1}" srcOrd="4" destOrd="0" presId="urn:microsoft.com/office/officeart/2008/layout/AlternatingHexagons"/>
    <dgm:cxn modelId="{3CE441FC-ABF9-4C5D-9E8B-D043099AC7FA}" type="presParOf" srcId="{20D13333-DA06-4157-A658-9E1E27ADEDE6}" destId="{45A276D7-EA3E-43F5-B190-040BE0271427}" srcOrd="3" destOrd="0" presId="urn:microsoft.com/office/officeart/2008/layout/AlternatingHexagons"/>
    <dgm:cxn modelId="{713DF677-662C-4D9F-BFD0-2A143594B795}" type="presParOf" srcId="{20D13333-DA06-4157-A658-9E1E27ADEDE6}" destId="{CED06F3B-3ED3-42F3-9EB1-23D0A93BDF8F}" srcOrd="4" destOrd="0" presId="urn:microsoft.com/office/officeart/2008/layout/AlternatingHexagons"/>
    <dgm:cxn modelId="{8936A526-4D39-4427-AE32-36B8F10CE302}" type="presParOf" srcId="{CED06F3B-3ED3-42F3-9EB1-23D0A93BDF8F}" destId="{FBA046C2-54A9-47F7-B5B1-108CDDA75C6C}" srcOrd="0" destOrd="0" presId="urn:microsoft.com/office/officeart/2008/layout/AlternatingHexagons"/>
    <dgm:cxn modelId="{FA7BBE82-1221-4627-AA99-7D01107A6938}" type="presParOf" srcId="{CED06F3B-3ED3-42F3-9EB1-23D0A93BDF8F}" destId="{E545F7EC-E146-4DDE-A6B1-9B99DABEA54E}" srcOrd="1" destOrd="0" presId="urn:microsoft.com/office/officeart/2008/layout/AlternatingHexagons"/>
    <dgm:cxn modelId="{66B4864D-9C53-451B-B294-229F38BEFC86}" type="presParOf" srcId="{CED06F3B-3ED3-42F3-9EB1-23D0A93BDF8F}" destId="{9923ADC4-872F-417A-BAA5-750E30B340A7}" srcOrd="2" destOrd="0" presId="urn:microsoft.com/office/officeart/2008/layout/AlternatingHexagons"/>
    <dgm:cxn modelId="{8A23B961-0FD3-4180-981B-35D2C18DCDAE}" type="presParOf" srcId="{CED06F3B-3ED3-42F3-9EB1-23D0A93BDF8F}" destId="{B896D07D-7EDA-4A70-B146-E441D4535F05}" srcOrd="3" destOrd="0" presId="urn:microsoft.com/office/officeart/2008/layout/AlternatingHexagons"/>
    <dgm:cxn modelId="{A299EA79-218E-4C51-9A46-81FE000A06DC}" type="presParOf" srcId="{CED06F3B-3ED3-42F3-9EB1-23D0A93BDF8F}" destId="{7B72EFC4-29B3-48FF-997E-341E393C05C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B913CB-47B0-4255-BD10-5E1D3E17B451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B029A84-1C5E-4A55-BC0F-B2476A17D4DE}">
      <dgm:prSet phldrT="[Text]" custT="1"/>
      <dgm:spPr/>
      <dgm:t>
        <a:bodyPr/>
        <a:lstStyle/>
        <a:p>
          <a:r>
            <a:rPr lang="en-US" sz="2200" dirty="0"/>
            <a:t>App writes: </a:t>
          </a:r>
        </a:p>
      </dgm:t>
    </dgm:pt>
    <dgm:pt modelId="{32DF9A13-B720-4611-AB8F-686124E72D0D}" type="parTrans" cxnId="{F1C5A456-5D0D-4BAB-AB74-155E4CB21A7F}">
      <dgm:prSet/>
      <dgm:spPr/>
      <dgm:t>
        <a:bodyPr/>
        <a:lstStyle/>
        <a:p>
          <a:endParaRPr lang="en-US"/>
        </a:p>
      </dgm:t>
    </dgm:pt>
    <dgm:pt modelId="{9F6BCF2F-D970-40E2-941E-133FE7D2C6EE}" type="sibTrans" cxnId="{F1C5A456-5D0D-4BAB-AB74-155E4CB21A7F}">
      <dgm:prSet/>
      <dgm:spPr/>
      <dgm:t>
        <a:bodyPr/>
        <a:lstStyle/>
        <a:p>
          <a:endParaRPr lang="en-US"/>
        </a:p>
      </dgm:t>
    </dgm:pt>
    <dgm:pt modelId="{51F568A3-94C3-49EF-BB93-04FD69E0115B}">
      <dgm:prSet/>
      <dgm:spPr/>
      <dgm:t>
        <a:bodyPr/>
        <a:lstStyle/>
        <a:p>
          <a:r>
            <a:rPr lang="en-US"/>
            <a:t>Jes </a:t>
          </a:r>
          <a:endParaRPr lang="en-US" dirty="0"/>
        </a:p>
      </dgm:t>
    </dgm:pt>
    <dgm:pt modelId="{92AD3B5A-E8B8-4D47-9AE0-E2073BECC0DE}" type="parTrans" cxnId="{5813F1E6-A65C-4A9B-AF0B-BB3BD81BB9BE}">
      <dgm:prSet/>
      <dgm:spPr/>
      <dgm:t>
        <a:bodyPr/>
        <a:lstStyle/>
        <a:p>
          <a:endParaRPr lang="en-US"/>
        </a:p>
      </dgm:t>
    </dgm:pt>
    <dgm:pt modelId="{E64A53D5-5A4E-4207-8520-D8FFDF2121E7}" type="sibTrans" cxnId="{5813F1E6-A65C-4A9B-AF0B-BB3BD81BB9BE}">
      <dgm:prSet/>
      <dgm:spPr/>
      <dgm:t>
        <a:bodyPr/>
        <a:lstStyle/>
        <a:p>
          <a:endParaRPr lang="en-US"/>
        </a:p>
      </dgm:t>
    </dgm:pt>
    <dgm:pt modelId="{DDD4F6C4-0E2D-4696-8819-F31D177C7A53}">
      <dgm:prSet/>
      <dgm:spPr/>
      <dgm:t>
        <a:bodyPr/>
        <a:lstStyle/>
        <a:p>
          <a:r>
            <a:rPr lang="en-US"/>
            <a:t>Erin </a:t>
          </a:r>
          <a:endParaRPr lang="en-US" dirty="0"/>
        </a:p>
      </dgm:t>
    </dgm:pt>
    <dgm:pt modelId="{68083C99-A5A0-4588-88A7-DCB8381F0996}" type="parTrans" cxnId="{E8E7B3DA-0648-4A66-BC2A-95103DDFCF58}">
      <dgm:prSet/>
      <dgm:spPr/>
      <dgm:t>
        <a:bodyPr/>
        <a:lstStyle/>
        <a:p>
          <a:endParaRPr lang="en-US"/>
        </a:p>
      </dgm:t>
    </dgm:pt>
    <dgm:pt modelId="{344BFA79-B4A5-4690-A430-CBDDCB4413CB}" type="sibTrans" cxnId="{E8E7B3DA-0648-4A66-BC2A-95103DDFCF58}">
      <dgm:prSet/>
      <dgm:spPr/>
      <dgm:t>
        <a:bodyPr/>
        <a:lstStyle/>
        <a:p>
          <a:endParaRPr lang="en-US"/>
        </a:p>
      </dgm:t>
    </dgm:pt>
    <dgm:pt modelId="{B924BE32-BBB5-4C85-AFDE-8B6016E43461}">
      <dgm:prSet/>
      <dgm:spPr/>
      <dgm:t>
        <a:bodyPr/>
        <a:lstStyle/>
        <a:p>
          <a:r>
            <a:rPr lang="en-US" dirty="0"/>
            <a:t>Sarah </a:t>
          </a:r>
        </a:p>
      </dgm:t>
    </dgm:pt>
    <dgm:pt modelId="{79E51A04-BE36-4EF8-8FED-1C06617A3E8E}" type="parTrans" cxnId="{82BD1DE0-3B14-4E46-BF14-5195AA5F64F1}">
      <dgm:prSet/>
      <dgm:spPr/>
      <dgm:t>
        <a:bodyPr/>
        <a:lstStyle/>
        <a:p>
          <a:endParaRPr lang="en-US"/>
        </a:p>
      </dgm:t>
    </dgm:pt>
    <dgm:pt modelId="{AF18A7CA-C533-4BBF-B6DE-AD310A555719}" type="sibTrans" cxnId="{82BD1DE0-3B14-4E46-BF14-5195AA5F64F1}">
      <dgm:prSet/>
      <dgm:spPr/>
      <dgm:t>
        <a:bodyPr/>
        <a:lstStyle/>
        <a:p>
          <a:endParaRPr lang="en-US"/>
        </a:p>
      </dgm:t>
    </dgm:pt>
    <dgm:pt modelId="{ED5C8ACA-A1DA-4843-ADC3-8032D11C675A}" type="pres">
      <dgm:prSet presAssocID="{C2B913CB-47B0-4255-BD10-5E1D3E17B451}" presName="Name0" presStyleCnt="0">
        <dgm:presLayoutVars>
          <dgm:chMax/>
          <dgm:chPref/>
          <dgm:dir/>
          <dgm:animLvl val="lvl"/>
        </dgm:presLayoutVars>
      </dgm:prSet>
      <dgm:spPr/>
    </dgm:pt>
    <dgm:pt modelId="{1AA795BB-AA95-4D5E-A1B2-C4DC85077226}" type="pres">
      <dgm:prSet presAssocID="{7B029A84-1C5E-4A55-BC0F-B2476A17D4DE}" presName="composite" presStyleCnt="0"/>
      <dgm:spPr/>
    </dgm:pt>
    <dgm:pt modelId="{38086783-3664-43E4-B484-9D9D6B37E2F4}" type="pres">
      <dgm:prSet presAssocID="{7B029A84-1C5E-4A55-BC0F-B2476A17D4DE}" presName="Parent1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00B696D1-BB66-451F-8C15-3139FF90589D}" type="pres">
      <dgm:prSet presAssocID="{7B029A84-1C5E-4A55-BC0F-B2476A17D4DE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2CCF0871-5757-4CD9-BE86-EB33E5210491}" type="pres">
      <dgm:prSet presAssocID="{7B029A84-1C5E-4A55-BC0F-B2476A17D4DE}" presName="BalanceSpacing" presStyleCnt="0"/>
      <dgm:spPr/>
    </dgm:pt>
    <dgm:pt modelId="{6733DE06-662A-4EC4-A4AA-F75505E0201C}" type="pres">
      <dgm:prSet presAssocID="{7B029A84-1C5E-4A55-BC0F-B2476A17D4DE}" presName="BalanceSpacing1" presStyleCnt="0"/>
      <dgm:spPr/>
    </dgm:pt>
    <dgm:pt modelId="{24550AD0-9DD9-48E5-9232-98AA0B88B085}" type="pres">
      <dgm:prSet presAssocID="{9F6BCF2F-D970-40E2-941E-133FE7D2C6EE}" presName="Accent1Text" presStyleLbl="node1" presStyleIdx="1" presStyleCnt="2"/>
      <dgm:spPr/>
    </dgm:pt>
  </dgm:ptLst>
  <dgm:cxnLst>
    <dgm:cxn modelId="{F1C5A456-5D0D-4BAB-AB74-155E4CB21A7F}" srcId="{C2B913CB-47B0-4255-BD10-5E1D3E17B451}" destId="{7B029A84-1C5E-4A55-BC0F-B2476A17D4DE}" srcOrd="0" destOrd="0" parTransId="{32DF9A13-B720-4611-AB8F-686124E72D0D}" sibTransId="{9F6BCF2F-D970-40E2-941E-133FE7D2C6EE}"/>
    <dgm:cxn modelId="{18931857-ED95-46A4-BBAC-73D3A1E2AABE}" type="presOf" srcId="{DDD4F6C4-0E2D-4696-8819-F31D177C7A53}" destId="{00B696D1-BB66-451F-8C15-3139FF90589D}" srcOrd="0" destOrd="1" presId="urn:microsoft.com/office/officeart/2008/layout/AlternatingHexagons"/>
    <dgm:cxn modelId="{D068A798-0A0A-4982-AE1C-D75D1F7F7563}" type="presOf" srcId="{B924BE32-BBB5-4C85-AFDE-8B6016E43461}" destId="{00B696D1-BB66-451F-8C15-3139FF90589D}" srcOrd="0" destOrd="2" presId="urn:microsoft.com/office/officeart/2008/layout/AlternatingHexagons"/>
    <dgm:cxn modelId="{3DF637B8-F51E-4C94-9704-ADB6286A842A}" type="presOf" srcId="{9F6BCF2F-D970-40E2-941E-133FE7D2C6EE}" destId="{24550AD0-9DD9-48E5-9232-98AA0B88B085}" srcOrd="0" destOrd="0" presId="urn:microsoft.com/office/officeart/2008/layout/AlternatingHexagons"/>
    <dgm:cxn modelId="{E8E7B3DA-0648-4A66-BC2A-95103DDFCF58}" srcId="{7B029A84-1C5E-4A55-BC0F-B2476A17D4DE}" destId="{DDD4F6C4-0E2D-4696-8819-F31D177C7A53}" srcOrd="1" destOrd="0" parTransId="{68083C99-A5A0-4588-88A7-DCB8381F0996}" sibTransId="{344BFA79-B4A5-4690-A430-CBDDCB4413CB}"/>
    <dgm:cxn modelId="{82BD1DE0-3B14-4E46-BF14-5195AA5F64F1}" srcId="{7B029A84-1C5E-4A55-BC0F-B2476A17D4DE}" destId="{B924BE32-BBB5-4C85-AFDE-8B6016E43461}" srcOrd="2" destOrd="0" parTransId="{79E51A04-BE36-4EF8-8FED-1C06617A3E8E}" sibTransId="{AF18A7CA-C533-4BBF-B6DE-AD310A555719}"/>
    <dgm:cxn modelId="{A44850E4-3A3D-4F95-B38F-15CD2C729B93}" type="presOf" srcId="{C2B913CB-47B0-4255-BD10-5E1D3E17B451}" destId="{ED5C8ACA-A1DA-4843-ADC3-8032D11C675A}" srcOrd="0" destOrd="0" presId="urn:microsoft.com/office/officeart/2008/layout/AlternatingHexagons"/>
    <dgm:cxn modelId="{5813F1E6-A65C-4A9B-AF0B-BB3BD81BB9BE}" srcId="{7B029A84-1C5E-4A55-BC0F-B2476A17D4DE}" destId="{51F568A3-94C3-49EF-BB93-04FD69E0115B}" srcOrd="0" destOrd="0" parTransId="{92AD3B5A-E8B8-4D47-9AE0-E2073BECC0DE}" sibTransId="{E64A53D5-5A4E-4207-8520-D8FFDF2121E7}"/>
    <dgm:cxn modelId="{D57166EA-0D29-47CD-902E-9CED7A68A8C3}" type="presOf" srcId="{51F568A3-94C3-49EF-BB93-04FD69E0115B}" destId="{00B696D1-BB66-451F-8C15-3139FF90589D}" srcOrd="0" destOrd="0" presId="urn:microsoft.com/office/officeart/2008/layout/AlternatingHexagons"/>
    <dgm:cxn modelId="{E0DF11F1-4E44-4A35-9E7B-5423727A4186}" type="presOf" srcId="{7B029A84-1C5E-4A55-BC0F-B2476A17D4DE}" destId="{38086783-3664-43E4-B484-9D9D6B37E2F4}" srcOrd="0" destOrd="0" presId="urn:microsoft.com/office/officeart/2008/layout/AlternatingHexagons"/>
    <dgm:cxn modelId="{94942C93-DA73-4D1B-9154-BA35B0B0CD70}" type="presParOf" srcId="{ED5C8ACA-A1DA-4843-ADC3-8032D11C675A}" destId="{1AA795BB-AA95-4D5E-A1B2-C4DC85077226}" srcOrd="0" destOrd="0" presId="urn:microsoft.com/office/officeart/2008/layout/AlternatingHexagons"/>
    <dgm:cxn modelId="{D64266F9-E8DA-4CBD-995B-757A16FCB856}" type="presParOf" srcId="{1AA795BB-AA95-4D5E-A1B2-C4DC85077226}" destId="{38086783-3664-43E4-B484-9D9D6B37E2F4}" srcOrd="0" destOrd="0" presId="urn:microsoft.com/office/officeart/2008/layout/AlternatingHexagons"/>
    <dgm:cxn modelId="{9DAC90AE-E012-4826-A1FC-B108D556342A}" type="presParOf" srcId="{1AA795BB-AA95-4D5E-A1B2-C4DC85077226}" destId="{00B696D1-BB66-451F-8C15-3139FF90589D}" srcOrd="1" destOrd="0" presId="urn:microsoft.com/office/officeart/2008/layout/AlternatingHexagons"/>
    <dgm:cxn modelId="{2315EC62-8546-42A7-9AEB-443842D24481}" type="presParOf" srcId="{1AA795BB-AA95-4D5E-A1B2-C4DC85077226}" destId="{2CCF0871-5757-4CD9-BE86-EB33E5210491}" srcOrd="2" destOrd="0" presId="urn:microsoft.com/office/officeart/2008/layout/AlternatingHexagons"/>
    <dgm:cxn modelId="{B342E8DB-9727-4184-A53C-289E677C396B}" type="presParOf" srcId="{1AA795BB-AA95-4D5E-A1B2-C4DC85077226}" destId="{6733DE06-662A-4EC4-A4AA-F75505E0201C}" srcOrd="3" destOrd="0" presId="urn:microsoft.com/office/officeart/2008/layout/AlternatingHexagons"/>
    <dgm:cxn modelId="{2D6C324D-4AFE-41E5-88F9-7A785024B04B}" type="presParOf" srcId="{1AA795BB-AA95-4D5E-A1B2-C4DC85077226}" destId="{24550AD0-9DD9-48E5-9232-98AA0B88B085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4D5F13-91EB-45CD-9184-A235B7EFF3F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064C363-1D79-4AE3-8A28-97F2BBA627B8}">
      <dgm:prSet phldrT="[Text]"/>
      <dgm:spPr/>
      <dgm:t>
        <a:bodyPr/>
        <a:lstStyle/>
        <a:p>
          <a:r>
            <a:rPr lang="en-US" dirty="0"/>
            <a:t>Distributed worldwide </a:t>
          </a:r>
        </a:p>
      </dgm:t>
    </dgm:pt>
    <dgm:pt modelId="{10BB0628-F6A3-46B2-8C3E-D610D4DFCB97}" type="parTrans" cxnId="{53724C68-57E5-40C3-8230-5C4AFF49D345}">
      <dgm:prSet/>
      <dgm:spPr/>
      <dgm:t>
        <a:bodyPr/>
        <a:lstStyle/>
        <a:p>
          <a:endParaRPr lang="en-US"/>
        </a:p>
      </dgm:t>
    </dgm:pt>
    <dgm:pt modelId="{3B09BD68-645C-4CF8-8458-DF1809D9D68D}" type="sibTrans" cxnId="{53724C68-57E5-40C3-8230-5C4AFF49D345}">
      <dgm:prSet/>
      <dgm:spPr/>
      <dgm:t>
        <a:bodyPr/>
        <a:lstStyle/>
        <a:p>
          <a:endParaRPr lang="en-US"/>
        </a:p>
      </dgm:t>
    </dgm:pt>
    <dgm:pt modelId="{3B9F69BC-EFD7-42DB-BD20-9627FF8E1539}">
      <dgm:prSet/>
      <dgm:spPr/>
      <dgm:t>
        <a:bodyPr/>
        <a:lstStyle/>
        <a:p>
          <a:r>
            <a:rPr lang="en-US"/>
            <a:t>Scalable up/down for surges and dips in usage </a:t>
          </a:r>
          <a:endParaRPr lang="en-US" dirty="0"/>
        </a:p>
      </dgm:t>
    </dgm:pt>
    <dgm:pt modelId="{7E6E3436-3194-4D68-964A-E338E9C93FCB}" type="parTrans" cxnId="{F0643C95-3278-499E-90F8-63394A683A69}">
      <dgm:prSet/>
      <dgm:spPr/>
      <dgm:t>
        <a:bodyPr/>
        <a:lstStyle/>
        <a:p>
          <a:endParaRPr lang="en-US"/>
        </a:p>
      </dgm:t>
    </dgm:pt>
    <dgm:pt modelId="{CFB14C0C-6BF6-4A8B-9A0C-B8E1EEE3B4B5}" type="sibTrans" cxnId="{F0643C95-3278-499E-90F8-63394A683A69}">
      <dgm:prSet/>
      <dgm:spPr/>
      <dgm:t>
        <a:bodyPr/>
        <a:lstStyle/>
        <a:p>
          <a:endParaRPr lang="en-US"/>
        </a:p>
      </dgm:t>
    </dgm:pt>
    <dgm:pt modelId="{08868BAB-FBFE-4F02-9F4B-2A17388804FF}">
      <dgm:prSet/>
      <dgm:spPr/>
      <dgm:t>
        <a:bodyPr/>
        <a:lstStyle/>
        <a:p>
          <a:r>
            <a:rPr lang="en-US"/>
            <a:t>Flexible with consistency models </a:t>
          </a:r>
          <a:endParaRPr lang="en-US" dirty="0"/>
        </a:p>
      </dgm:t>
    </dgm:pt>
    <dgm:pt modelId="{0919F9E6-B000-49A2-910E-BE5DEA368255}" type="parTrans" cxnId="{4055981C-F767-4AF0-92A6-83A7EE1FFB12}">
      <dgm:prSet/>
      <dgm:spPr/>
      <dgm:t>
        <a:bodyPr/>
        <a:lstStyle/>
        <a:p>
          <a:endParaRPr lang="en-US"/>
        </a:p>
      </dgm:t>
    </dgm:pt>
    <dgm:pt modelId="{BED22459-C9F1-4728-91A5-2B1C599178A5}" type="sibTrans" cxnId="{4055981C-F767-4AF0-92A6-83A7EE1FFB12}">
      <dgm:prSet/>
      <dgm:spPr/>
      <dgm:t>
        <a:bodyPr/>
        <a:lstStyle/>
        <a:p>
          <a:endParaRPr lang="en-US"/>
        </a:p>
      </dgm:t>
    </dgm:pt>
    <dgm:pt modelId="{03CECCB0-6EAA-4A80-9684-18F2C80E4AB8}">
      <dgm:prSet/>
      <dgm:spPr/>
      <dgm:t>
        <a:bodyPr/>
        <a:lstStyle/>
        <a:p>
          <a:r>
            <a:rPr lang="en-US"/>
            <a:t>Meets or exceeds performance SLAs </a:t>
          </a:r>
          <a:endParaRPr lang="en-US" dirty="0"/>
        </a:p>
      </dgm:t>
    </dgm:pt>
    <dgm:pt modelId="{AE7F2766-C9CD-4026-AE0D-F9B0C7256FA8}" type="parTrans" cxnId="{E7E77C96-2895-4702-B654-DA782038D34E}">
      <dgm:prSet/>
      <dgm:spPr/>
      <dgm:t>
        <a:bodyPr/>
        <a:lstStyle/>
        <a:p>
          <a:endParaRPr lang="en-US"/>
        </a:p>
      </dgm:t>
    </dgm:pt>
    <dgm:pt modelId="{DC63EA12-71DC-4588-B7A0-280E9A204FB1}" type="sibTrans" cxnId="{E7E77C96-2895-4702-B654-DA782038D34E}">
      <dgm:prSet/>
      <dgm:spPr/>
      <dgm:t>
        <a:bodyPr/>
        <a:lstStyle/>
        <a:p>
          <a:endParaRPr lang="en-US"/>
        </a:p>
      </dgm:t>
    </dgm:pt>
    <dgm:pt modelId="{FA439794-CD77-4B84-877B-A91891938B25}" type="pres">
      <dgm:prSet presAssocID="{4A4D5F13-91EB-45CD-9184-A235B7EFF3F0}" presName="diagram" presStyleCnt="0">
        <dgm:presLayoutVars>
          <dgm:dir/>
          <dgm:resizeHandles val="exact"/>
        </dgm:presLayoutVars>
      </dgm:prSet>
      <dgm:spPr/>
    </dgm:pt>
    <dgm:pt modelId="{8EF12193-6F38-4B39-BD39-DE23BF6A178D}" type="pres">
      <dgm:prSet presAssocID="{C064C363-1D79-4AE3-8A28-97F2BBA627B8}" presName="node" presStyleLbl="node1" presStyleIdx="0" presStyleCnt="4">
        <dgm:presLayoutVars>
          <dgm:bulletEnabled val="1"/>
        </dgm:presLayoutVars>
      </dgm:prSet>
      <dgm:spPr/>
    </dgm:pt>
    <dgm:pt modelId="{CCF01C10-F42B-447F-8D89-2A5A780B60BA}" type="pres">
      <dgm:prSet presAssocID="{3B09BD68-645C-4CF8-8458-DF1809D9D68D}" presName="sibTrans" presStyleCnt="0"/>
      <dgm:spPr/>
    </dgm:pt>
    <dgm:pt modelId="{2C0E85CD-082B-4774-8B89-88E73FEE6A1A}" type="pres">
      <dgm:prSet presAssocID="{3B9F69BC-EFD7-42DB-BD20-9627FF8E1539}" presName="node" presStyleLbl="node1" presStyleIdx="1" presStyleCnt="4">
        <dgm:presLayoutVars>
          <dgm:bulletEnabled val="1"/>
        </dgm:presLayoutVars>
      </dgm:prSet>
      <dgm:spPr/>
    </dgm:pt>
    <dgm:pt modelId="{2D7F166C-EE47-46BF-864C-98454AD9153E}" type="pres">
      <dgm:prSet presAssocID="{CFB14C0C-6BF6-4A8B-9A0C-B8E1EEE3B4B5}" presName="sibTrans" presStyleCnt="0"/>
      <dgm:spPr/>
    </dgm:pt>
    <dgm:pt modelId="{898EBD3E-CA58-47CE-B887-C5B2CBC901E7}" type="pres">
      <dgm:prSet presAssocID="{08868BAB-FBFE-4F02-9F4B-2A17388804FF}" presName="node" presStyleLbl="node1" presStyleIdx="2" presStyleCnt="4">
        <dgm:presLayoutVars>
          <dgm:bulletEnabled val="1"/>
        </dgm:presLayoutVars>
      </dgm:prSet>
      <dgm:spPr/>
    </dgm:pt>
    <dgm:pt modelId="{6C7F44C4-BF26-4929-BAF9-BAA837E22120}" type="pres">
      <dgm:prSet presAssocID="{BED22459-C9F1-4728-91A5-2B1C599178A5}" presName="sibTrans" presStyleCnt="0"/>
      <dgm:spPr/>
    </dgm:pt>
    <dgm:pt modelId="{CBE04684-DC13-40C3-9892-A60127A07C96}" type="pres">
      <dgm:prSet presAssocID="{03CECCB0-6EAA-4A80-9684-18F2C80E4AB8}" presName="node" presStyleLbl="node1" presStyleIdx="3" presStyleCnt="4">
        <dgm:presLayoutVars>
          <dgm:bulletEnabled val="1"/>
        </dgm:presLayoutVars>
      </dgm:prSet>
      <dgm:spPr/>
    </dgm:pt>
  </dgm:ptLst>
  <dgm:cxnLst>
    <dgm:cxn modelId="{4055981C-F767-4AF0-92A6-83A7EE1FFB12}" srcId="{4A4D5F13-91EB-45CD-9184-A235B7EFF3F0}" destId="{08868BAB-FBFE-4F02-9F4B-2A17388804FF}" srcOrd="2" destOrd="0" parTransId="{0919F9E6-B000-49A2-910E-BE5DEA368255}" sibTransId="{BED22459-C9F1-4728-91A5-2B1C599178A5}"/>
    <dgm:cxn modelId="{53724C68-57E5-40C3-8230-5C4AFF49D345}" srcId="{4A4D5F13-91EB-45CD-9184-A235B7EFF3F0}" destId="{C064C363-1D79-4AE3-8A28-97F2BBA627B8}" srcOrd="0" destOrd="0" parTransId="{10BB0628-F6A3-46B2-8C3E-D610D4DFCB97}" sibTransId="{3B09BD68-645C-4CF8-8458-DF1809D9D68D}"/>
    <dgm:cxn modelId="{42CE5B91-38C8-4408-BD94-1B148A910C6F}" type="presOf" srcId="{4A4D5F13-91EB-45CD-9184-A235B7EFF3F0}" destId="{FA439794-CD77-4B84-877B-A91891938B25}" srcOrd="0" destOrd="0" presId="urn:microsoft.com/office/officeart/2005/8/layout/default"/>
    <dgm:cxn modelId="{31E14893-D763-49F2-A830-D6E5FFF2B032}" type="presOf" srcId="{08868BAB-FBFE-4F02-9F4B-2A17388804FF}" destId="{898EBD3E-CA58-47CE-B887-C5B2CBC901E7}" srcOrd="0" destOrd="0" presId="urn:microsoft.com/office/officeart/2005/8/layout/default"/>
    <dgm:cxn modelId="{F0643C95-3278-499E-90F8-63394A683A69}" srcId="{4A4D5F13-91EB-45CD-9184-A235B7EFF3F0}" destId="{3B9F69BC-EFD7-42DB-BD20-9627FF8E1539}" srcOrd="1" destOrd="0" parTransId="{7E6E3436-3194-4D68-964A-E338E9C93FCB}" sibTransId="{CFB14C0C-6BF6-4A8B-9A0C-B8E1EEE3B4B5}"/>
    <dgm:cxn modelId="{E7E77C96-2895-4702-B654-DA782038D34E}" srcId="{4A4D5F13-91EB-45CD-9184-A235B7EFF3F0}" destId="{03CECCB0-6EAA-4A80-9684-18F2C80E4AB8}" srcOrd="3" destOrd="0" parTransId="{AE7F2766-C9CD-4026-AE0D-F9B0C7256FA8}" sibTransId="{DC63EA12-71DC-4588-B7A0-280E9A204FB1}"/>
    <dgm:cxn modelId="{AE01AFAC-CBF8-4811-8FEC-4D6840887438}" type="presOf" srcId="{3B9F69BC-EFD7-42DB-BD20-9627FF8E1539}" destId="{2C0E85CD-082B-4774-8B89-88E73FEE6A1A}" srcOrd="0" destOrd="0" presId="urn:microsoft.com/office/officeart/2005/8/layout/default"/>
    <dgm:cxn modelId="{B7CB43D4-0533-48CE-85CC-C93D05F8EAD5}" type="presOf" srcId="{C064C363-1D79-4AE3-8A28-97F2BBA627B8}" destId="{8EF12193-6F38-4B39-BD39-DE23BF6A178D}" srcOrd="0" destOrd="0" presId="urn:microsoft.com/office/officeart/2005/8/layout/default"/>
    <dgm:cxn modelId="{D674D2ED-7A0C-4425-A1E7-9F5E4BE39C38}" type="presOf" srcId="{03CECCB0-6EAA-4A80-9684-18F2C80E4AB8}" destId="{CBE04684-DC13-40C3-9892-A60127A07C96}" srcOrd="0" destOrd="0" presId="urn:microsoft.com/office/officeart/2005/8/layout/default"/>
    <dgm:cxn modelId="{B448BDF9-81E3-4FBD-870D-D553EAB1E9A6}" type="presParOf" srcId="{FA439794-CD77-4B84-877B-A91891938B25}" destId="{8EF12193-6F38-4B39-BD39-DE23BF6A178D}" srcOrd="0" destOrd="0" presId="urn:microsoft.com/office/officeart/2005/8/layout/default"/>
    <dgm:cxn modelId="{1E69D62C-D9AC-4E9C-887E-9873B52FAC14}" type="presParOf" srcId="{FA439794-CD77-4B84-877B-A91891938B25}" destId="{CCF01C10-F42B-447F-8D89-2A5A780B60BA}" srcOrd="1" destOrd="0" presId="urn:microsoft.com/office/officeart/2005/8/layout/default"/>
    <dgm:cxn modelId="{474AE0E0-C3EC-4EC8-97F2-0A0590574873}" type="presParOf" srcId="{FA439794-CD77-4B84-877B-A91891938B25}" destId="{2C0E85CD-082B-4774-8B89-88E73FEE6A1A}" srcOrd="2" destOrd="0" presId="urn:microsoft.com/office/officeart/2005/8/layout/default"/>
    <dgm:cxn modelId="{C30FC5C5-4026-4954-80F4-1213EEA816A1}" type="presParOf" srcId="{FA439794-CD77-4B84-877B-A91891938B25}" destId="{2D7F166C-EE47-46BF-864C-98454AD9153E}" srcOrd="3" destOrd="0" presId="urn:microsoft.com/office/officeart/2005/8/layout/default"/>
    <dgm:cxn modelId="{2C857652-D2AF-458C-A5FA-FDE64E9176D4}" type="presParOf" srcId="{FA439794-CD77-4B84-877B-A91891938B25}" destId="{898EBD3E-CA58-47CE-B887-C5B2CBC901E7}" srcOrd="4" destOrd="0" presId="urn:microsoft.com/office/officeart/2005/8/layout/default"/>
    <dgm:cxn modelId="{1E652666-C886-4E8B-8228-6374C9B11652}" type="presParOf" srcId="{FA439794-CD77-4B84-877B-A91891938B25}" destId="{6C7F44C4-BF26-4929-BAF9-BAA837E22120}" srcOrd="5" destOrd="0" presId="urn:microsoft.com/office/officeart/2005/8/layout/default"/>
    <dgm:cxn modelId="{EA2C067B-AEF3-4D44-9A26-C33A543C5578}" type="presParOf" srcId="{FA439794-CD77-4B84-877B-A91891938B25}" destId="{CBE04684-DC13-40C3-9892-A60127A07C9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45ED9B-4650-4361-A400-1DC599967BCD}">
      <dsp:nvSpPr>
        <dsp:cNvPr id="0" name=""/>
        <dsp:cNvSpPr/>
      </dsp:nvSpPr>
      <dsp:spPr>
        <a:xfrm>
          <a:off x="1063253" y="2302"/>
          <a:ext cx="2355112" cy="14130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25000"/>
                </a:schemeClr>
              </a:solidFill>
            </a:rPr>
            <a:t>Document (SQL) </a:t>
          </a:r>
        </a:p>
      </dsp:txBody>
      <dsp:txXfrm>
        <a:off x="1063253" y="2302"/>
        <a:ext cx="2355112" cy="1413067"/>
      </dsp:txXfrm>
    </dsp:sp>
    <dsp:sp modelId="{24BC9DC4-AE16-4F14-88B8-E77219FF52A6}">
      <dsp:nvSpPr>
        <dsp:cNvPr id="0" name=""/>
        <dsp:cNvSpPr/>
      </dsp:nvSpPr>
      <dsp:spPr>
        <a:xfrm>
          <a:off x="3653877" y="2302"/>
          <a:ext cx="2355112" cy="14130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accent6">
                  <a:lumMod val="25000"/>
                </a:schemeClr>
              </a:solidFill>
            </a:rPr>
            <a:t>Document (MongoDB) </a:t>
          </a:r>
          <a:endParaRPr lang="en-US" sz="2800" kern="1200" dirty="0">
            <a:solidFill>
              <a:schemeClr val="accent6">
                <a:lumMod val="25000"/>
              </a:schemeClr>
            </a:solidFill>
          </a:endParaRPr>
        </a:p>
      </dsp:txBody>
      <dsp:txXfrm>
        <a:off x="3653877" y="2302"/>
        <a:ext cx="2355112" cy="1413067"/>
      </dsp:txXfrm>
    </dsp:sp>
    <dsp:sp modelId="{4E9EA209-F545-470B-AE93-D8072B348942}">
      <dsp:nvSpPr>
        <dsp:cNvPr id="0" name=""/>
        <dsp:cNvSpPr/>
      </dsp:nvSpPr>
      <dsp:spPr>
        <a:xfrm>
          <a:off x="1063253" y="1650880"/>
          <a:ext cx="2355112" cy="14130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25000"/>
                </a:schemeClr>
              </a:solidFill>
            </a:rPr>
            <a:t>Table (Key/Value) </a:t>
          </a:r>
        </a:p>
      </dsp:txBody>
      <dsp:txXfrm>
        <a:off x="1063253" y="1650880"/>
        <a:ext cx="2355112" cy="1413067"/>
      </dsp:txXfrm>
    </dsp:sp>
    <dsp:sp modelId="{04AA5868-515D-4945-9F70-A217B3CD41E3}">
      <dsp:nvSpPr>
        <dsp:cNvPr id="0" name=""/>
        <dsp:cNvSpPr/>
      </dsp:nvSpPr>
      <dsp:spPr>
        <a:xfrm>
          <a:off x="3653877" y="1650880"/>
          <a:ext cx="2355112" cy="14130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accent6">
                  <a:lumMod val="25000"/>
                </a:schemeClr>
              </a:solidFill>
            </a:rPr>
            <a:t>Etcd</a:t>
          </a:r>
          <a:r>
            <a:rPr lang="en-US" sz="2800" kern="1200" dirty="0">
              <a:solidFill>
                <a:schemeClr val="accent6">
                  <a:lumMod val="25000"/>
                </a:schemeClr>
              </a:solidFill>
            </a:rPr>
            <a:t> (Key/Value)</a:t>
          </a:r>
        </a:p>
      </dsp:txBody>
      <dsp:txXfrm>
        <a:off x="3653877" y="1650880"/>
        <a:ext cx="2355112" cy="1413067"/>
      </dsp:txXfrm>
    </dsp:sp>
    <dsp:sp modelId="{F9FC5848-B05B-4A33-B907-EA4F653CC405}">
      <dsp:nvSpPr>
        <dsp:cNvPr id="0" name=""/>
        <dsp:cNvSpPr/>
      </dsp:nvSpPr>
      <dsp:spPr>
        <a:xfrm>
          <a:off x="1063253" y="3299459"/>
          <a:ext cx="2355112" cy="1413067"/>
        </a:xfrm>
        <a:prstGeom prst="rect">
          <a:avLst/>
        </a:prstGeom>
        <a:solidFill>
          <a:schemeClr val="accent1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25000"/>
                </a:schemeClr>
              </a:solidFill>
            </a:rPr>
            <a:t>Wide column (Cassandra)</a:t>
          </a:r>
        </a:p>
      </dsp:txBody>
      <dsp:txXfrm>
        <a:off x="1063253" y="3299459"/>
        <a:ext cx="2355112" cy="1413067"/>
      </dsp:txXfrm>
    </dsp:sp>
    <dsp:sp modelId="{AB1DD97D-8A5D-4149-993A-A2EFC5951460}">
      <dsp:nvSpPr>
        <dsp:cNvPr id="0" name=""/>
        <dsp:cNvSpPr/>
      </dsp:nvSpPr>
      <dsp:spPr>
        <a:xfrm>
          <a:off x="3653877" y="3299459"/>
          <a:ext cx="2355112" cy="14130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25000"/>
                </a:schemeClr>
              </a:solidFill>
            </a:rPr>
            <a:t>Graph </a:t>
          </a:r>
          <a:br>
            <a:rPr lang="en-US" sz="2800" kern="1200" dirty="0">
              <a:solidFill>
                <a:schemeClr val="accent6">
                  <a:lumMod val="25000"/>
                </a:schemeClr>
              </a:solidFill>
            </a:rPr>
          </a:br>
          <a:r>
            <a:rPr lang="en-US" sz="2800" kern="1200" dirty="0">
              <a:solidFill>
                <a:schemeClr val="accent6">
                  <a:lumMod val="25000"/>
                </a:schemeClr>
              </a:solidFill>
            </a:rPr>
            <a:t>(Gremlin)</a:t>
          </a:r>
        </a:p>
      </dsp:txBody>
      <dsp:txXfrm>
        <a:off x="3653877" y="3299459"/>
        <a:ext cx="2355112" cy="14130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F4ED6E-AC6F-4ADA-B7E1-EABE0AFF3A17}">
      <dsp:nvSpPr>
        <dsp:cNvPr id="0" name=""/>
        <dsp:cNvSpPr/>
      </dsp:nvSpPr>
      <dsp:spPr>
        <a:xfrm rot="5400000">
          <a:off x="2461966" y="259685"/>
          <a:ext cx="1616949" cy="140674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Client 1 sees:</a:t>
          </a:r>
        </a:p>
      </dsp:txBody>
      <dsp:txXfrm rot="-5400000">
        <a:off x="2786286" y="406557"/>
        <a:ext cx="968309" cy="1113001"/>
      </dsp:txXfrm>
    </dsp:sp>
    <dsp:sp modelId="{404F1137-6B53-4543-904B-0C2428A2532A}">
      <dsp:nvSpPr>
        <dsp:cNvPr id="0" name=""/>
        <dsp:cNvSpPr/>
      </dsp:nvSpPr>
      <dsp:spPr>
        <a:xfrm>
          <a:off x="4016501" y="477973"/>
          <a:ext cx="1804515" cy="970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Jes 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Erin </a:t>
          </a:r>
          <a:endParaRPr lang="en-US" sz="1400" kern="1200" dirty="0"/>
        </a:p>
      </dsp:txBody>
      <dsp:txXfrm>
        <a:off x="4016501" y="477973"/>
        <a:ext cx="1804515" cy="970169"/>
      </dsp:txXfrm>
    </dsp:sp>
    <dsp:sp modelId="{F85215F5-A56E-4B7D-AA49-C850DB9F0CAF}">
      <dsp:nvSpPr>
        <dsp:cNvPr id="0" name=""/>
        <dsp:cNvSpPr/>
      </dsp:nvSpPr>
      <dsp:spPr>
        <a:xfrm rot="5400000">
          <a:off x="942681" y="259685"/>
          <a:ext cx="1616949" cy="1406745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267001" y="406557"/>
        <a:ext cx="968309" cy="1113001"/>
      </dsp:txXfrm>
    </dsp:sp>
    <dsp:sp modelId="{9E73DCD6-FA7E-4706-A07C-B9946FF5B7DB}">
      <dsp:nvSpPr>
        <dsp:cNvPr id="0" name=""/>
        <dsp:cNvSpPr/>
      </dsp:nvSpPr>
      <dsp:spPr>
        <a:xfrm rot="5400000">
          <a:off x="1699413" y="1632151"/>
          <a:ext cx="1616949" cy="1406745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Client 2 sees:</a:t>
          </a:r>
        </a:p>
      </dsp:txBody>
      <dsp:txXfrm rot="-5400000">
        <a:off x="2023733" y="1779023"/>
        <a:ext cx="968309" cy="1113001"/>
      </dsp:txXfrm>
    </dsp:sp>
    <dsp:sp modelId="{94CF352C-67A7-4FCF-8574-6971023AD259}">
      <dsp:nvSpPr>
        <dsp:cNvPr id="0" name=""/>
        <dsp:cNvSpPr/>
      </dsp:nvSpPr>
      <dsp:spPr>
        <a:xfrm>
          <a:off x="0" y="1850439"/>
          <a:ext cx="1746305" cy="970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Jes</a:t>
          </a:r>
          <a:endParaRPr lang="en-US" sz="1400" kern="1200" dirty="0"/>
        </a:p>
      </dsp:txBody>
      <dsp:txXfrm>
        <a:off x="0" y="1850439"/>
        <a:ext cx="1746305" cy="970169"/>
      </dsp:txXfrm>
    </dsp:sp>
    <dsp:sp modelId="{A2F3C5B3-072B-416B-8716-F9D117FDEBC1}">
      <dsp:nvSpPr>
        <dsp:cNvPr id="0" name=""/>
        <dsp:cNvSpPr/>
      </dsp:nvSpPr>
      <dsp:spPr>
        <a:xfrm rot="5400000">
          <a:off x="3218699" y="1632151"/>
          <a:ext cx="1616949" cy="1406745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543019" y="1779023"/>
        <a:ext cx="968309" cy="1113001"/>
      </dsp:txXfrm>
    </dsp:sp>
    <dsp:sp modelId="{FBA046C2-54A9-47F7-B5B1-108CDDA75C6C}">
      <dsp:nvSpPr>
        <dsp:cNvPr id="0" name=""/>
        <dsp:cNvSpPr/>
      </dsp:nvSpPr>
      <dsp:spPr>
        <a:xfrm rot="5400000">
          <a:off x="2461966" y="3004618"/>
          <a:ext cx="1616949" cy="1406745"/>
        </a:xfrm>
        <a:prstGeom prst="hexagon">
          <a:avLst>
            <a:gd name="adj" fmla="val 25000"/>
            <a:gd name="vf" fmla="val 115470"/>
          </a:avLst>
        </a:prstGeom>
        <a:solidFill>
          <a:schemeClr val="tx2">
            <a:lumMod val="75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Client 3 sees:</a:t>
          </a:r>
        </a:p>
      </dsp:txBody>
      <dsp:txXfrm rot="-5400000">
        <a:off x="2786286" y="3151490"/>
        <a:ext cx="968309" cy="1113001"/>
      </dsp:txXfrm>
    </dsp:sp>
    <dsp:sp modelId="{E545F7EC-E146-4DDE-A6B1-9B99DABEA54E}">
      <dsp:nvSpPr>
        <dsp:cNvPr id="0" name=""/>
        <dsp:cNvSpPr/>
      </dsp:nvSpPr>
      <dsp:spPr>
        <a:xfrm>
          <a:off x="4016501" y="3222906"/>
          <a:ext cx="1804515" cy="970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Jes 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Erin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Sarah</a:t>
          </a:r>
          <a:endParaRPr lang="en-US" sz="1400" kern="1200" dirty="0"/>
        </a:p>
      </dsp:txBody>
      <dsp:txXfrm>
        <a:off x="4016501" y="3222906"/>
        <a:ext cx="1804515" cy="970169"/>
      </dsp:txXfrm>
    </dsp:sp>
    <dsp:sp modelId="{7B72EFC4-29B3-48FF-997E-341E393C05CC}">
      <dsp:nvSpPr>
        <dsp:cNvPr id="0" name=""/>
        <dsp:cNvSpPr/>
      </dsp:nvSpPr>
      <dsp:spPr>
        <a:xfrm rot="5400000">
          <a:off x="942681" y="3004618"/>
          <a:ext cx="1616949" cy="140674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267001" y="3151490"/>
        <a:ext cx="968309" cy="11130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86783-3664-43E4-B484-9D9D6B37E2F4}">
      <dsp:nvSpPr>
        <dsp:cNvPr id="0" name=""/>
        <dsp:cNvSpPr/>
      </dsp:nvSpPr>
      <dsp:spPr>
        <a:xfrm rot="5400000">
          <a:off x="2574999" y="1599858"/>
          <a:ext cx="1691185" cy="1471331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App writes: </a:t>
          </a:r>
        </a:p>
      </dsp:txBody>
      <dsp:txXfrm rot="-5400000">
        <a:off x="2914208" y="1753474"/>
        <a:ext cx="1012767" cy="1164099"/>
      </dsp:txXfrm>
    </dsp:sp>
    <dsp:sp modelId="{00B696D1-BB66-451F-8C15-3139FF90589D}">
      <dsp:nvSpPr>
        <dsp:cNvPr id="0" name=""/>
        <dsp:cNvSpPr/>
      </dsp:nvSpPr>
      <dsp:spPr>
        <a:xfrm>
          <a:off x="4200905" y="1828168"/>
          <a:ext cx="1887363" cy="1014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Jes 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Erin 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Sarah </a:t>
          </a:r>
        </a:p>
      </dsp:txBody>
      <dsp:txXfrm>
        <a:off x="4200905" y="1828168"/>
        <a:ext cx="1887363" cy="1014711"/>
      </dsp:txXfrm>
    </dsp:sp>
    <dsp:sp modelId="{24550AD0-9DD9-48E5-9232-98AA0B88B085}">
      <dsp:nvSpPr>
        <dsp:cNvPr id="0" name=""/>
        <dsp:cNvSpPr/>
      </dsp:nvSpPr>
      <dsp:spPr>
        <a:xfrm rot="5400000">
          <a:off x="985961" y="1599858"/>
          <a:ext cx="1691185" cy="1471331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325170" y="1753474"/>
        <a:ext cx="1012767" cy="11640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F12193-6F38-4B39-BD39-DE23BF6A178D}">
      <dsp:nvSpPr>
        <dsp:cNvPr id="0" name=""/>
        <dsp:cNvSpPr/>
      </dsp:nvSpPr>
      <dsp:spPr>
        <a:xfrm>
          <a:off x="861" y="168491"/>
          <a:ext cx="3358344" cy="20150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Distributed worldwide </a:t>
          </a:r>
        </a:p>
      </dsp:txBody>
      <dsp:txXfrm>
        <a:off x="861" y="168491"/>
        <a:ext cx="3358344" cy="2015006"/>
      </dsp:txXfrm>
    </dsp:sp>
    <dsp:sp modelId="{2C0E85CD-082B-4774-8B89-88E73FEE6A1A}">
      <dsp:nvSpPr>
        <dsp:cNvPr id="0" name=""/>
        <dsp:cNvSpPr/>
      </dsp:nvSpPr>
      <dsp:spPr>
        <a:xfrm>
          <a:off x="3695039" y="168491"/>
          <a:ext cx="3358344" cy="20150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Scalable up/down for surges and dips in usage </a:t>
          </a:r>
          <a:endParaRPr lang="en-US" sz="3100" kern="1200" dirty="0"/>
        </a:p>
      </dsp:txBody>
      <dsp:txXfrm>
        <a:off x="3695039" y="168491"/>
        <a:ext cx="3358344" cy="2015006"/>
      </dsp:txXfrm>
    </dsp:sp>
    <dsp:sp modelId="{898EBD3E-CA58-47CE-B887-C5B2CBC901E7}">
      <dsp:nvSpPr>
        <dsp:cNvPr id="0" name=""/>
        <dsp:cNvSpPr/>
      </dsp:nvSpPr>
      <dsp:spPr>
        <a:xfrm>
          <a:off x="861" y="2519332"/>
          <a:ext cx="3358344" cy="20150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Flexible with consistency models </a:t>
          </a:r>
          <a:endParaRPr lang="en-US" sz="3100" kern="1200" dirty="0"/>
        </a:p>
      </dsp:txBody>
      <dsp:txXfrm>
        <a:off x="861" y="2519332"/>
        <a:ext cx="3358344" cy="2015006"/>
      </dsp:txXfrm>
    </dsp:sp>
    <dsp:sp modelId="{CBE04684-DC13-40C3-9892-A60127A07C96}">
      <dsp:nvSpPr>
        <dsp:cNvPr id="0" name=""/>
        <dsp:cNvSpPr/>
      </dsp:nvSpPr>
      <dsp:spPr>
        <a:xfrm>
          <a:off x="3695039" y="2519332"/>
          <a:ext cx="3358344" cy="20150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Meets or exceeds performance SLAs </a:t>
          </a:r>
          <a:endParaRPr lang="en-US" sz="3100" kern="1200" dirty="0"/>
        </a:p>
      </dsp:txBody>
      <dsp:txXfrm>
        <a:off x="3695039" y="2519332"/>
        <a:ext cx="3358344" cy="2015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388F1-DE41-431F-BF1B-FF0FCE8A81C2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9F14D-0108-49B3-9C3F-35A8DBF78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3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partitioning-overview#choose-partitionkey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conflict-resolution-policies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azure/cosmos-db/how-to-manage-conflicts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how-to-manage-consistency#configure-the-default-consistency-leve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46CD6-43D2-4C77-9985-54915BA60A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5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is set at Database level. Can’t change. </a:t>
            </a:r>
          </a:p>
          <a:p>
            <a:r>
              <a:rPr lang="en-US" dirty="0"/>
              <a:t>Move data between collections? In the same database, with API or Cosmos DB Data Migration Tool.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9F14D-0108-49B3-9C3F-35A8DBF78A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21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Partitions &amp; partition key. Partition is per container.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Cosmos picks the # of partitions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example: partition key is device id because in the end, will want to query by device, so you want everything to be together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 are greatly affected by partitions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 are evenly split per partition </a:t>
            </a:r>
          </a:p>
          <a:p>
            <a:r>
              <a:rPr lang="en-US" dirty="0"/>
              <a:t>Partitioning in Azure Cosmos DB - </a:t>
            </a:r>
            <a:r>
              <a:rPr lang="en-US" dirty="0">
                <a:hlinkClick r:id="rId3"/>
              </a:rPr>
              <a:t>https://docs.microsoft.com/en-us/azure/cosmos-db/partitioning-overview#choose-partitionkey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9F14D-0108-49B3-9C3F-35A8DBF78A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67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logical partitions are mapped to physical partitions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9F14D-0108-49B3-9C3F-35A8DBF78A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71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Conflict resolution </a:t>
            </a:r>
            <a:r>
              <a:rPr lang="en-US" dirty="0">
                <a:hlinkClick r:id="rId3"/>
              </a:rPr>
              <a:t>https://docs.microsoft.com/en-us/azure/cosmos-db/conflict-resolution-policies</a:t>
            </a:r>
            <a:r>
              <a:rPr lang="en-US" dirty="0"/>
              <a:t> </a:t>
            </a:r>
          </a:p>
          <a:p>
            <a:r>
              <a:rPr lang="en-US" dirty="0"/>
              <a:t>Last Write Wins, Custom. </a:t>
            </a:r>
          </a:p>
          <a:p>
            <a:r>
              <a:rPr lang="en-US" dirty="0"/>
              <a:t>Change in app code - </a:t>
            </a:r>
            <a:r>
              <a:rPr lang="en-US" dirty="0">
                <a:hlinkClick r:id="rId4"/>
              </a:rPr>
              <a:t>https://docs.microsoft.com/en-us/azure/cosmos-db/how-to-manage-conflicts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9F14D-0108-49B3-9C3F-35A8DBF78A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68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with CLI, PowerShell, Portal </a:t>
            </a:r>
          </a:p>
          <a:p>
            <a:r>
              <a:rPr lang="en-US" dirty="0"/>
              <a:t>Consistency can be changed per request in app code. </a:t>
            </a:r>
          </a:p>
          <a:p>
            <a:r>
              <a:rPr lang="en-US" dirty="0">
                <a:hlinkClick r:id="rId3"/>
              </a:rPr>
              <a:t>https://docs.microsoft.com/en-us/azure/cosmos-db/how-to-manage-consistency#configure-the-default-consistency-level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9F14D-0108-49B3-9C3F-35A8DBF78A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22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https://docs.microsoft.com/en-us/azure/cosmos-db/database-security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Firewall - https://docs.microsoft.com/en-us/azure/cosmos-db/firewall-support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Master Key - https://docs.microsoft.com/en-us/azure/cosmos-db/secure-access-to-data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Encryption - https://docs.microsoft.com/en-us/azure/cosmos-db/database-encryption-at-rest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9F14D-0108-49B3-9C3F-35A8DBF78A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58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What problems does it solve? </a:t>
            </a:r>
          </a:p>
          <a:p>
            <a:pPr lvl="0"/>
            <a:r>
              <a:rPr lang="en-US" dirty="0"/>
              <a:t>Applications need a back end data store that is: </a:t>
            </a:r>
          </a:p>
          <a:p>
            <a:pPr lvl="1"/>
            <a:r>
              <a:rPr lang="en-US" dirty="0"/>
              <a:t>Distributed worldwide </a:t>
            </a:r>
          </a:p>
          <a:p>
            <a:pPr lvl="1"/>
            <a:r>
              <a:rPr lang="en-US" dirty="0"/>
              <a:t>Scalable up/down for surges and dips in usage </a:t>
            </a:r>
          </a:p>
          <a:p>
            <a:pPr lvl="1"/>
            <a:r>
              <a:rPr lang="en-US" dirty="0"/>
              <a:t>Flexible with consistency models </a:t>
            </a:r>
          </a:p>
          <a:p>
            <a:pPr lvl="1"/>
            <a:r>
              <a:rPr lang="en-US" dirty="0"/>
              <a:t>Meets or exceeds performance SLAs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9F14D-0108-49B3-9C3F-35A8DBF78A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06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46CD6-43D2-4C77-9985-54915BA60A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83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06C7DA6-3E58-4BAA-9E2E-EA46ED5F18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 descr="Group of people in an office working." title="Microsoft Brand Photo">
            <a:extLst>
              <a:ext uri="{FF2B5EF4-FFF2-40B4-BE49-F238E27FC236}">
                <a16:creationId xmlns:a16="http://schemas.microsoft.com/office/drawing/2014/main" id="{DF1A1902-1DE9-4E60-921A-674EB3E956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83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6766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970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860646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12435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51463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87065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9506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668708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0707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16862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52F7F94-9231-4E4A-AA40-FA537E6B0D7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7" name="Picture 6" descr="Group of people in an office working." title="Microsoft Brand Photo">
            <a:extLst>
              <a:ext uri="{FF2B5EF4-FFF2-40B4-BE49-F238E27FC236}">
                <a16:creationId xmlns:a16="http://schemas.microsoft.com/office/drawing/2014/main" id="{2C86E9E4-84A1-4336-87C7-8A2D9DBA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2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115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170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279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193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63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6150857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60848-738D-4846-BE08-4FBE7CB1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4847E-3BFF-4D24-BAFC-0DFF807E8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99AF7-D379-49E6-B89F-2406DB28A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4046-D6F1-4192-8320-E617617E7EF5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B5771-9983-46A6-BC9E-8B008B545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C5E2B-0508-4699-BF44-81D554FE9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68390-8EB3-48F7-A72A-10B1BA57F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304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09600" y="390525"/>
            <a:ext cx="10972800" cy="7620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8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533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267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20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733" b="0">
                <a:latin typeface="Calibri Light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538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31FDC4B1-0785-4203-90B0-3586BA986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47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D112DACC-3558-4EAF-B807-7C520DCF91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27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74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034332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466002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909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15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08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643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247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9471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197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866444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923145A3-A9AB-4B3E-A898-5EC4C93284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9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081031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31828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6819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04834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261093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20545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1100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2187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557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7653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818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736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76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92154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1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772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694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2067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8925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714" r:id="rId27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935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es.borland@microsoft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create-sql-api-dotnet" TargetMode="External"/><Relationship Id="rId2" Type="http://schemas.openxmlformats.org/officeDocument/2006/relationships/hyperlink" Target="https://docs.microsoft.com/en-us/azure/cosmos-db/local-emulator" TargetMode="Externa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" TargetMode="External"/><Relationship Id="rId2" Type="http://schemas.openxmlformats.org/officeDocument/2006/relationships/hyperlink" Target="https://azure.microsoft.com/en-us/services/cosmos-db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zure.microsoft.com/en-us/support/legal/sla/cosmos-db/v1_2/" TargetMode="External"/><Relationship Id="rId4" Type="http://schemas.openxmlformats.org/officeDocument/2006/relationships/hyperlink" Target="https://discover.microsoft.com/apps-for-cats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jes.borland@microsoft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AEA5-7AA1-41FD-9446-F4C976F9C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25541"/>
            <a:ext cx="4167887" cy="1107996"/>
          </a:xfrm>
        </p:spPr>
        <p:txBody>
          <a:bodyPr/>
          <a:lstStyle/>
          <a:p>
            <a:r>
              <a:rPr lang="en-US" dirty="0"/>
              <a:t>Cosmos DB Fundamentals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478CC-946D-4CBB-B099-50D93302C6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2" y="3962400"/>
            <a:ext cx="4164583" cy="30777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96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388A-9DEA-472D-A35E-77FA2350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API Use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71B95-4504-4774-98EA-17809FBC6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982081"/>
          </a:xfrm>
        </p:spPr>
        <p:txBody>
          <a:bodyPr/>
          <a:lstStyle/>
          <a:p>
            <a:r>
              <a:rPr lang="en-US" dirty="0"/>
              <a:t>Content Management Systems (CMS) </a:t>
            </a:r>
          </a:p>
          <a:p>
            <a:r>
              <a:rPr lang="en-US" dirty="0"/>
              <a:t>Timekeeping </a:t>
            </a:r>
          </a:p>
          <a:p>
            <a:r>
              <a:rPr lang="en-US" dirty="0"/>
              <a:t>IOT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98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B0F82-000F-4B0D-9A57-F20436E5D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94609-273B-4C1D-912C-80B8AD498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2326791"/>
          </a:xfrm>
        </p:spPr>
        <p:txBody>
          <a:bodyPr/>
          <a:lstStyle/>
          <a:p>
            <a:pPr lvl="0"/>
            <a:r>
              <a:rPr lang="en-US" dirty="0"/>
              <a:t>The Table API directly interacts with Azure Table Storage, which is key/value pairs </a:t>
            </a:r>
          </a:p>
          <a:p>
            <a:pPr lvl="0"/>
            <a:r>
              <a:rPr lang="en-US" dirty="0"/>
              <a:t>Gives additional features that Storage alone can't such as global distribution, higher throughput </a:t>
            </a:r>
          </a:p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325D8-B4E1-4DD9-B330-81F71640C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974" y="3584054"/>
            <a:ext cx="2816746" cy="28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23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CE1B-203C-4A9B-952E-86208F2A8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API Use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7A482-8617-4520-BED9-372C5293D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982081"/>
          </a:xfrm>
        </p:spPr>
        <p:txBody>
          <a:bodyPr/>
          <a:lstStyle/>
          <a:p>
            <a:r>
              <a:rPr lang="en-US" dirty="0"/>
              <a:t>Replace Redis (an application caching program) </a:t>
            </a:r>
          </a:p>
          <a:p>
            <a:r>
              <a:rPr lang="en-US" dirty="0"/>
              <a:t>Games and scores per player </a:t>
            </a:r>
          </a:p>
          <a:p>
            <a:r>
              <a:rPr lang="en-US" dirty="0"/>
              <a:t>Shopping carts </a:t>
            </a:r>
          </a:p>
          <a:p>
            <a:r>
              <a:rPr lang="en-US" dirty="0"/>
              <a:t>Analytics materialized view for specific dates</a:t>
            </a:r>
          </a:p>
        </p:txBody>
      </p:sp>
    </p:spTree>
    <p:extLst>
      <p:ext uri="{BB962C8B-B14F-4D97-AF65-F5344CB8AC3E}">
        <p14:creationId xmlns:p14="http://schemas.microsoft.com/office/powerpoint/2010/main" val="195537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6743-5CD4-4624-8C1E-3ECCC0E5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Etcd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849CA-11A4-438D-B192-AB0E8C22B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2240613"/>
          </a:xfrm>
        </p:spPr>
        <p:txBody>
          <a:bodyPr/>
          <a:lstStyle/>
          <a:p>
            <a:r>
              <a:rPr lang="en-US" dirty="0"/>
              <a:t>In Kubernetes, </a:t>
            </a:r>
            <a:r>
              <a:rPr lang="en-US" dirty="0" err="1"/>
              <a:t>etcd</a:t>
            </a:r>
            <a:r>
              <a:rPr lang="en-US" dirty="0"/>
              <a:t> is used to store the state and the configuration of the Kubernetes clusters. </a:t>
            </a:r>
          </a:p>
          <a:p>
            <a:r>
              <a:rPr lang="en-US" dirty="0"/>
              <a:t>Ensuring availability, reliability, and performance of </a:t>
            </a:r>
            <a:r>
              <a:rPr lang="en-US" dirty="0" err="1"/>
              <a:t>etcd</a:t>
            </a:r>
            <a:r>
              <a:rPr lang="en-US" dirty="0"/>
              <a:t> is crucial to the overall cluster health, scalability, elasticity availability, and performance of a Kubernetes cluster.</a:t>
            </a:r>
          </a:p>
        </p:txBody>
      </p:sp>
    </p:spTree>
    <p:extLst>
      <p:ext uri="{BB962C8B-B14F-4D97-AF65-F5344CB8AC3E}">
        <p14:creationId xmlns:p14="http://schemas.microsoft.com/office/powerpoint/2010/main" val="316096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9250-EC68-46C8-A440-AC4909AEA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Cassandra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E2734-40B3-4488-8C91-C8634FC344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895904"/>
          </a:xfrm>
        </p:spPr>
        <p:txBody>
          <a:bodyPr/>
          <a:lstStyle/>
          <a:p>
            <a:r>
              <a:rPr lang="en-US" dirty="0"/>
              <a:t>Apache Cassandra is a distributed, wide column store database </a:t>
            </a:r>
          </a:p>
          <a:p>
            <a:r>
              <a:rPr lang="en-US" dirty="0"/>
              <a:t>“Wide column store” has tables with rows and columns, but names and format of columns vary from row to row in the same table </a:t>
            </a:r>
          </a:p>
          <a:p>
            <a:r>
              <a:rPr lang="en-US" dirty="0"/>
              <a:t>Developed at Facebook to power the inbox search feature 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DD49367-C70D-47CF-899C-4B7B1B3E7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245" y="3914346"/>
            <a:ext cx="2424020" cy="242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6666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1193-1069-48D1-8101-43B3B1A9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Cassandra API Use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7E8C-F2C9-4BB0-B9A1-47926BD3E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982081"/>
          </a:xfrm>
        </p:spPr>
        <p:txBody>
          <a:bodyPr/>
          <a:lstStyle/>
          <a:p>
            <a:r>
              <a:rPr lang="en-US" dirty="0"/>
              <a:t>Systems where writes exceed reads </a:t>
            </a:r>
          </a:p>
          <a:p>
            <a:r>
              <a:rPr lang="en-US" dirty="0"/>
              <a:t>Transaction logging </a:t>
            </a:r>
          </a:p>
          <a:p>
            <a:r>
              <a:rPr lang="en-US" dirty="0"/>
              <a:t>Package tracking </a:t>
            </a:r>
          </a:p>
          <a:p>
            <a:r>
              <a:rPr lang="en-US" dirty="0"/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149861955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8F9FF-24D5-4066-996F-8EEA894F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8DC20-FA79-43BF-9CB1-99B99A619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5675086" cy="3557897"/>
          </a:xfrm>
        </p:spPr>
        <p:txBody>
          <a:bodyPr/>
          <a:lstStyle/>
          <a:p>
            <a:pPr lvl="0"/>
            <a:r>
              <a:rPr lang="en-US" dirty="0"/>
              <a:t>Graph is a non-relational data store that lets you define entities (vertices), and the relationships between them (edges)</a:t>
            </a:r>
          </a:p>
          <a:p>
            <a:pPr lvl="0"/>
            <a:r>
              <a:rPr lang="en-US" dirty="0"/>
              <a:t>Uses the Apache </a:t>
            </a:r>
            <a:r>
              <a:rPr lang="en-US" dirty="0" err="1"/>
              <a:t>TinkerPop</a:t>
            </a:r>
            <a:r>
              <a:rPr lang="en-US" dirty="0"/>
              <a:t> language "Gremlin" </a:t>
            </a:r>
          </a:p>
          <a:p>
            <a:pPr lvl="1"/>
            <a:r>
              <a:rPr lang="en-US" dirty="0"/>
              <a:t>It's </a:t>
            </a:r>
            <a:r>
              <a:rPr lang="en-US" i="1" dirty="0"/>
              <a:t>very</a:t>
            </a:r>
            <a:r>
              <a:rPr lang="en-US" dirty="0"/>
              <a:t> different from SQL! </a:t>
            </a:r>
          </a:p>
          <a:p>
            <a:pPr lvl="0"/>
            <a:endParaRPr lang="en-US" dirty="0"/>
          </a:p>
        </p:txBody>
      </p:sp>
      <p:pic>
        <p:nvPicPr>
          <p:cNvPr id="5" name="Picture 4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930094BA-6BF1-4DCE-871B-7BEDA43DCC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897" y="1435503"/>
            <a:ext cx="5424761" cy="473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91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156E-4603-47BE-91DB-ABD707B4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API Use Cases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83817-8736-4010-8F90-4A581DA07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3681008"/>
          </a:xfrm>
        </p:spPr>
        <p:txBody>
          <a:bodyPr numCol="1"/>
          <a:lstStyle/>
          <a:p>
            <a:r>
              <a:rPr lang="en-US" dirty="0"/>
              <a:t>Social networks </a:t>
            </a:r>
          </a:p>
          <a:p>
            <a:pPr lvl="1"/>
            <a:r>
              <a:rPr lang="en-US" dirty="0"/>
              <a:t>Vertices - people </a:t>
            </a:r>
          </a:p>
          <a:p>
            <a:pPr lvl="1"/>
            <a:r>
              <a:rPr lang="en-US" dirty="0"/>
              <a:t>Edges - relationships </a:t>
            </a:r>
          </a:p>
          <a:p>
            <a:r>
              <a:rPr lang="en-US" dirty="0"/>
              <a:t>Recommendations </a:t>
            </a:r>
          </a:p>
          <a:p>
            <a:pPr lvl="1"/>
            <a:r>
              <a:rPr lang="fr-FR" dirty="0" err="1"/>
              <a:t>Vertices</a:t>
            </a:r>
            <a:r>
              <a:rPr lang="fr-FR" dirty="0"/>
              <a:t> - restaurant, location, cuisine type </a:t>
            </a:r>
          </a:p>
          <a:p>
            <a:pPr lvl="1"/>
            <a:r>
              <a:rPr lang="en-US" dirty="0"/>
              <a:t>Edges - cuisine type, distance to specific location </a:t>
            </a:r>
          </a:p>
          <a:p>
            <a:r>
              <a:rPr lang="en-US" dirty="0"/>
              <a:t>Logistics </a:t>
            </a:r>
          </a:p>
          <a:p>
            <a:pPr lvl="1"/>
            <a:r>
              <a:rPr lang="en-US" dirty="0"/>
              <a:t>Vertices - airports </a:t>
            </a:r>
          </a:p>
          <a:p>
            <a:pPr lvl="1"/>
            <a:r>
              <a:rPr lang="en-US" dirty="0"/>
              <a:t>Edges - flights </a:t>
            </a:r>
          </a:p>
        </p:txBody>
      </p:sp>
    </p:spTree>
    <p:extLst>
      <p:ext uri="{BB962C8B-B14F-4D97-AF65-F5344CB8AC3E}">
        <p14:creationId xmlns:p14="http://schemas.microsoft.com/office/powerpoint/2010/main" val="965056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D8910-F48F-47D6-B7FF-B2CE661B8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24414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7795429-6BA0-43D4-94BA-D557D4C6B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92" y="0"/>
            <a:ext cx="8626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10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CDCB-95C6-4FED-95A6-32D1D56D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01734"/>
            <a:ext cx="5398294" cy="4124206"/>
          </a:xfrm>
        </p:spPr>
        <p:txBody>
          <a:bodyPr/>
          <a:lstStyle/>
          <a:p>
            <a:r>
              <a:rPr lang="en-US" dirty="0"/>
              <a:t>Jes Borland </a:t>
            </a:r>
            <a:br>
              <a:rPr lang="en-US" dirty="0"/>
            </a:br>
            <a:br>
              <a:rPr lang="en-US" dirty="0"/>
            </a:br>
            <a:r>
              <a:rPr lang="en-US" sz="3200" b="0" dirty="0"/>
              <a:t>Software Engineer @</a:t>
            </a:r>
            <a:br>
              <a:rPr lang="en-US" sz="3200" b="0" dirty="0"/>
            </a:br>
            <a:r>
              <a:rPr lang="en-US" sz="3200" b="0" dirty="0"/>
              <a:t>Microsoft </a:t>
            </a:r>
            <a:br>
              <a:rPr lang="en-US" sz="3200" b="0" dirty="0"/>
            </a:br>
            <a:r>
              <a:rPr lang="en-US" sz="3200" b="0" dirty="0">
                <a:hlinkClick r:id="rId3"/>
              </a:rPr>
              <a:t>jes.borland@microsoft.com</a:t>
            </a:r>
            <a:br>
              <a:rPr lang="en-US" sz="3200" b="0" dirty="0"/>
            </a:br>
            <a:r>
              <a:rPr lang="en-US" sz="3200" b="0" dirty="0"/>
              <a:t>@</a:t>
            </a:r>
            <a:r>
              <a:rPr lang="en-US" sz="3200" b="0" dirty="0" err="1"/>
              <a:t>grrl_geek</a:t>
            </a:r>
            <a:br>
              <a:rPr lang="en-US" sz="3200" b="0" dirty="0"/>
            </a:br>
            <a:r>
              <a:rPr lang="en-US" sz="3200" b="0" dirty="0"/>
              <a:t>LessThanDot.com </a:t>
            </a:r>
            <a:br>
              <a:rPr lang="en-US" sz="3600" dirty="0"/>
            </a:br>
            <a:r>
              <a:rPr lang="en-US" sz="3600" b="0" dirty="0"/>
              <a:t> </a:t>
            </a:r>
            <a:endParaRPr lang="en-US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63AE8-4939-4582-8650-A1B601F60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98688" y="1493963"/>
            <a:ext cx="4649380" cy="348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0474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9D4AA-1FC0-4F53-9ADF-B9941F17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Model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B0361F-122A-47DB-ADB8-1D6650711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3" y="1405626"/>
            <a:ext cx="11018521" cy="490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91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3C2D-6D35-4039-A035-A27EA95B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Partitioning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FE1B4-783A-4272-A4FD-2D5186B15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5412480" cy="3520964"/>
          </a:xfrm>
        </p:spPr>
        <p:txBody>
          <a:bodyPr/>
          <a:lstStyle/>
          <a:p>
            <a:pPr lvl="0"/>
            <a:r>
              <a:rPr lang="en-US" dirty="0"/>
              <a:t>Partitioning maps data to physical storage </a:t>
            </a:r>
          </a:p>
          <a:p>
            <a:pPr lvl="0"/>
            <a:r>
              <a:rPr lang="en-US" dirty="0"/>
              <a:t>You choose a logical partitioning key </a:t>
            </a:r>
          </a:p>
          <a:p>
            <a:pPr lvl="0"/>
            <a:r>
              <a:rPr lang="en-US" dirty="0"/>
              <a:t>Choose wisely </a:t>
            </a:r>
          </a:p>
          <a:p>
            <a:pPr lvl="1"/>
            <a:r>
              <a:rPr lang="en-US" dirty="0"/>
              <a:t>The partition key will determine how data is returned when you query it later </a:t>
            </a:r>
          </a:p>
          <a:p>
            <a:pPr lvl="0"/>
            <a:endParaRPr lang="en-US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6C6E9A-6298-4563-8A7D-2FFC0A000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322" y="1435503"/>
            <a:ext cx="5635580" cy="43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65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07A93-26A7-4BF7-8352-FE0F45B4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guidance and performance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8D9DC-F725-4077-94B1-8E95EF259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3151632"/>
          </a:xfrm>
        </p:spPr>
        <p:txBody>
          <a:bodyPr/>
          <a:lstStyle/>
          <a:p>
            <a:r>
              <a:rPr lang="en-US" dirty="0"/>
              <a:t>Queries that access data in a single logical partition are more cost-effective than queries that access multiple. </a:t>
            </a:r>
          </a:p>
          <a:p>
            <a:r>
              <a:rPr lang="en-US" dirty="0"/>
              <a:t>Transactions are allowed only against a single logical partition. </a:t>
            </a:r>
          </a:p>
          <a:p>
            <a:pPr lvl="0"/>
            <a:r>
              <a:rPr lang="en-US" dirty="0"/>
              <a:t>The best choice is something with high cardinality </a:t>
            </a:r>
          </a:p>
          <a:p>
            <a:pPr lvl="1"/>
            <a:r>
              <a:rPr lang="en-US" dirty="0"/>
              <a:t>What is high cardinality? More uniqueness. </a:t>
            </a:r>
          </a:p>
          <a:p>
            <a:pPr lvl="2"/>
            <a:r>
              <a:rPr lang="en-US" dirty="0"/>
              <a:t>Binary is low cardinality - true/false </a:t>
            </a:r>
          </a:p>
          <a:p>
            <a:pPr lvl="2"/>
            <a:r>
              <a:rPr lang="en-US" dirty="0"/>
              <a:t>Unique ID is high cardinality </a:t>
            </a:r>
          </a:p>
          <a:p>
            <a:pPr lvl="2"/>
            <a:r>
              <a:rPr lang="en-US" dirty="0"/>
              <a:t>First name may be somewhere between</a:t>
            </a:r>
          </a:p>
        </p:txBody>
      </p:sp>
    </p:spTree>
    <p:extLst>
      <p:ext uri="{BB962C8B-B14F-4D97-AF65-F5344CB8AC3E}">
        <p14:creationId xmlns:p14="http://schemas.microsoft.com/office/powerpoint/2010/main" val="292439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19C4-97D6-4113-8646-F66D2A7FD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39FF6-7556-4B83-85E0-5F3FBF1CF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800219"/>
          </a:xfrm>
        </p:spPr>
        <p:txBody>
          <a:bodyPr/>
          <a:lstStyle/>
          <a:p>
            <a:r>
              <a:rPr lang="en-US" dirty="0"/>
              <a:t>Can I change the partitioning key? </a:t>
            </a:r>
          </a:p>
          <a:p>
            <a:pPr lvl="1"/>
            <a:r>
              <a:rPr lang="en-US" dirty="0"/>
              <a:t>No. You would have to create a new collection with the new partition key, and move the data. </a:t>
            </a:r>
          </a:p>
        </p:txBody>
      </p:sp>
    </p:spTree>
    <p:extLst>
      <p:ext uri="{BB962C8B-B14F-4D97-AF65-F5344CB8AC3E}">
        <p14:creationId xmlns:p14="http://schemas.microsoft.com/office/powerpoint/2010/main" val="3231386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2AAC1-B816-4788-A047-B6639E9B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F0F95-B9A6-403D-864B-5CC741386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An image that demonstrates Azure Cosmos DB partitioning">
            <a:extLst>
              <a:ext uri="{FF2B5EF4-FFF2-40B4-BE49-F238E27FC236}">
                <a16:creationId xmlns:a16="http://schemas.microsoft.com/office/drawing/2014/main" id="{19BDEFEA-84D1-4619-A101-A2930F377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0"/>
            <a:ext cx="10037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60745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8886-C567-4CA7-84B4-A97A9066B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Distribution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3D85E-68F7-4AA6-B71C-E1098DB03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5936343" cy="3188565"/>
          </a:xfrm>
        </p:spPr>
        <p:txBody>
          <a:bodyPr/>
          <a:lstStyle/>
          <a:p>
            <a:pPr lvl="0"/>
            <a:r>
              <a:rPr lang="en-US" dirty="0"/>
              <a:t>Global distribution is how the data is replicated to the regions you choose </a:t>
            </a:r>
          </a:p>
          <a:p>
            <a:pPr lvl="0"/>
            <a:r>
              <a:rPr lang="en-US" dirty="0"/>
              <a:t>You can choose automatic or manual failover between regions </a:t>
            </a:r>
          </a:p>
          <a:p>
            <a:pPr lvl="0"/>
            <a:r>
              <a:rPr lang="en-US" dirty="0"/>
              <a:t>This can be set in the Azure Portal, or in the application's </a:t>
            </a:r>
            <a:r>
              <a:rPr lang="en-US" dirty="0" err="1"/>
              <a:t>ConnectionPolicy</a:t>
            </a:r>
            <a:r>
              <a:rPr lang="en-US" dirty="0"/>
              <a:t> parameter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763D7-ABBC-49D3-B3DD-6C36D5949C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477" y="601435"/>
            <a:ext cx="4707298" cy="565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4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CE350-D6E3-410C-9C8D-7C617F3E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Multi-master writes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75C5A-9F90-4332-808C-FFBE6C4DA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947952"/>
          </a:xfrm>
        </p:spPr>
        <p:txBody>
          <a:bodyPr/>
          <a:lstStyle/>
          <a:p>
            <a:r>
              <a:rPr lang="en-US" dirty="0"/>
              <a:t>Write-anywhere model </a:t>
            </a:r>
          </a:p>
          <a:p>
            <a:r>
              <a:rPr lang="en-US" dirty="0"/>
              <a:t>&lt; 10 </a:t>
            </a:r>
            <a:r>
              <a:rPr lang="en-US" dirty="0" err="1"/>
              <a:t>ms</a:t>
            </a:r>
            <a:r>
              <a:rPr lang="en-US" dirty="0"/>
              <a:t> latency and 99.999 % write availability </a:t>
            </a:r>
          </a:p>
        </p:txBody>
      </p:sp>
      <p:pic>
        <p:nvPicPr>
          <p:cNvPr id="1026" name="Picture 2" descr="Azure Cosmos DB container partitioned and distributed across three regions">
            <a:extLst>
              <a:ext uri="{FF2B5EF4-FFF2-40B4-BE49-F238E27FC236}">
                <a16:creationId xmlns:a16="http://schemas.microsoft.com/office/drawing/2014/main" id="{CCA1EFB0-71E0-4BCF-8791-58D6CAC2F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1878" y="2544418"/>
            <a:ext cx="7103164" cy="399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950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34F99-C18A-4B69-8F87-38B1BAFA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Levels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B32D5-1B59-41AE-B8FC-32C187719E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2277547"/>
          </a:xfrm>
        </p:spPr>
        <p:txBody>
          <a:bodyPr/>
          <a:lstStyle/>
          <a:p>
            <a:pPr lvl="0"/>
            <a:r>
              <a:rPr lang="en-US" dirty="0"/>
              <a:t>SQL Server has isolation levels </a:t>
            </a:r>
          </a:p>
          <a:p>
            <a:pPr lvl="1"/>
            <a:r>
              <a:rPr lang="en-US" dirty="0"/>
              <a:t>Read Uncommitted </a:t>
            </a:r>
          </a:p>
          <a:p>
            <a:pPr lvl="1"/>
            <a:r>
              <a:rPr lang="en-US" dirty="0"/>
              <a:t>Read Committed </a:t>
            </a:r>
          </a:p>
          <a:p>
            <a:pPr lvl="1"/>
            <a:r>
              <a:rPr lang="en-US" dirty="0"/>
              <a:t>Repeatable Read </a:t>
            </a:r>
          </a:p>
          <a:p>
            <a:pPr lvl="1"/>
            <a:r>
              <a:rPr lang="en-US" dirty="0"/>
              <a:t>Snapshot </a:t>
            </a:r>
          </a:p>
          <a:p>
            <a:pPr lvl="1"/>
            <a:r>
              <a:rPr lang="en-US" dirty="0"/>
              <a:t>Serializable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1FC48-E99C-47AE-9640-C5A835B4FD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444192" cy="3293209"/>
          </a:xfrm>
        </p:spPr>
        <p:txBody>
          <a:bodyPr/>
          <a:lstStyle/>
          <a:p>
            <a:pPr lvl="0"/>
            <a:r>
              <a:rPr lang="en-US" dirty="0"/>
              <a:t>Cosmos DB has consistency levels </a:t>
            </a:r>
          </a:p>
          <a:p>
            <a:pPr lvl="1"/>
            <a:r>
              <a:rPr lang="en-US" dirty="0"/>
              <a:t>Eventual </a:t>
            </a:r>
          </a:p>
          <a:p>
            <a:pPr lvl="1"/>
            <a:r>
              <a:rPr lang="en-US" dirty="0"/>
              <a:t>Consistent prefix </a:t>
            </a:r>
          </a:p>
          <a:p>
            <a:pPr lvl="1"/>
            <a:r>
              <a:rPr lang="en-US" dirty="0"/>
              <a:t>Session </a:t>
            </a:r>
          </a:p>
          <a:p>
            <a:pPr lvl="1"/>
            <a:r>
              <a:rPr lang="en-US" dirty="0"/>
              <a:t>Bounded stateless </a:t>
            </a:r>
          </a:p>
          <a:p>
            <a:pPr lvl="1"/>
            <a:r>
              <a:rPr lang="en-US" dirty="0"/>
              <a:t>Strong </a:t>
            </a:r>
          </a:p>
          <a:p>
            <a:endParaRPr lang="en-US" dirty="0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627D66B-83A0-4A9C-87D8-D163019C3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9969" y="4477412"/>
            <a:ext cx="5992061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8399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F051E-E26C-4CF5-826B-A1D302E0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Strong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12B71-278A-4252-BEE8-5D3395F9C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4555093"/>
          </a:xfrm>
        </p:spPr>
        <p:txBody>
          <a:bodyPr/>
          <a:lstStyle/>
          <a:p>
            <a:r>
              <a:rPr lang="en-US" dirty="0"/>
              <a:t>A write is only visible after it's committed to a majority quorum of replicas </a:t>
            </a:r>
          </a:p>
          <a:p>
            <a:r>
              <a:rPr lang="en-US" dirty="0"/>
              <a:t>Reads are guaranteed to return the most recent version </a:t>
            </a:r>
          </a:p>
          <a:p>
            <a:r>
              <a:rPr lang="en-US" dirty="0"/>
              <a:t>Can only be used in one region 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Banking accounts </a:t>
            </a:r>
          </a:p>
          <a:p>
            <a:pPr lvl="1"/>
            <a:r>
              <a:rPr lang="en-US" dirty="0"/>
              <a:t>Payment processing </a:t>
            </a:r>
          </a:p>
          <a:p>
            <a:pPr lvl="1"/>
            <a:r>
              <a:rPr lang="en-US" dirty="0"/>
              <a:t>Reservation systems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“Absolute truth every time”</a:t>
            </a:r>
          </a:p>
        </p:txBody>
      </p:sp>
    </p:spTree>
    <p:extLst>
      <p:ext uri="{BB962C8B-B14F-4D97-AF65-F5344CB8AC3E}">
        <p14:creationId xmlns:p14="http://schemas.microsoft.com/office/powerpoint/2010/main" val="1159991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FDD35-6818-42BA-9D97-66ED2878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Bounded stateless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3F8A9-072F-499B-92D2-6C8E68F89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4493538"/>
          </a:xfrm>
        </p:spPr>
        <p:txBody>
          <a:bodyPr/>
          <a:lstStyle/>
          <a:p>
            <a:r>
              <a:rPr lang="en-US" dirty="0"/>
              <a:t>Reads can lag behind writes in a "staleness windows" </a:t>
            </a:r>
          </a:p>
          <a:p>
            <a:pPr lvl="1"/>
            <a:r>
              <a:rPr lang="en-US" i="1" dirty="0"/>
              <a:t>K</a:t>
            </a:r>
            <a:r>
              <a:rPr lang="en-US" dirty="0"/>
              <a:t> versions </a:t>
            </a:r>
          </a:p>
          <a:p>
            <a:pPr lvl="1"/>
            <a:r>
              <a:rPr lang="en-US" i="1" dirty="0"/>
              <a:t>t</a:t>
            </a:r>
            <a:r>
              <a:rPr lang="en-US" dirty="0"/>
              <a:t> time interval </a:t>
            </a:r>
          </a:p>
          <a:p>
            <a:r>
              <a:rPr lang="en-US" dirty="0"/>
              <a:t>Global total order outside of that window </a:t>
            </a:r>
          </a:p>
          <a:p>
            <a:r>
              <a:rPr lang="en-US" dirty="0"/>
              <a:t>Recommended for globally-distributed applications </a:t>
            </a:r>
          </a:p>
          <a:p>
            <a:r>
              <a:rPr lang="en-US" dirty="0"/>
              <a:t>Examples </a:t>
            </a:r>
          </a:p>
          <a:p>
            <a:pPr lvl="1"/>
            <a:r>
              <a:rPr lang="en-US" dirty="0"/>
              <a:t>Flight status app </a:t>
            </a:r>
          </a:p>
          <a:p>
            <a:pPr lvl="1"/>
            <a:r>
              <a:rPr lang="en-US" dirty="0"/>
              <a:t>Package tracking app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“Not too old”</a:t>
            </a:r>
          </a:p>
        </p:txBody>
      </p:sp>
    </p:spTree>
    <p:extLst>
      <p:ext uri="{BB962C8B-B14F-4D97-AF65-F5344CB8AC3E}">
        <p14:creationId xmlns:p14="http://schemas.microsoft.com/office/powerpoint/2010/main" val="4220454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219D-F9AF-4F34-ADB3-98A732BA1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Cosmos DB </a:t>
            </a:r>
            <a:r>
              <a:rPr lang="en-US" i="1" dirty="0"/>
              <a:t>isn’t</a:t>
            </a:r>
            <a:r>
              <a:rPr lang="en-US" dirty="0"/>
              <a:t> another SQL Server flavor in “the cloud”!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C2E3A-BE44-4EA2-B96F-08DE161EA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263" y="1754068"/>
            <a:ext cx="11018520" cy="1748171"/>
          </a:xfrm>
        </p:spPr>
        <p:txBody>
          <a:bodyPr/>
          <a:lstStyle/>
          <a:p>
            <a:pPr lvl="0"/>
            <a:r>
              <a:rPr lang="en-US" dirty="0"/>
              <a:t>Cosmos DB is for NoSQL data </a:t>
            </a:r>
          </a:p>
          <a:p>
            <a:pPr lvl="1"/>
            <a:r>
              <a:rPr lang="en-US" dirty="0"/>
              <a:t>Not relational, not highly structured </a:t>
            </a:r>
          </a:p>
          <a:p>
            <a:pPr lvl="0"/>
            <a:r>
              <a:rPr lang="en-US" dirty="0"/>
              <a:t>This one data store has a common model for multiple types of data structures </a:t>
            </a:r>
          </a:p>
        </p:txBody>
      </p:sp>
    </p:spTree>
    <p:extLst>
      <p:ext uri="{BB962C8B-B14F-4D97-AF65-F5344CB8AC3E}">
        <p14:creationId xmlns:p14="http://schemas.microsoft.com/office/powerpoint/2010/main" val="3551545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78D7-04A7-4EC5-950C-CD2557273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AA312-F3EE-4944-823B-A48CD2467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3459409"/>
          </a:xfrm>
        </p:spPr>
        <p:txBody>
          <a:bodyPr/>
          <a:lstStyle/>
          <a:p>
            <a:r>
              <a:rPr lang="en-US" dirty="0"/>
              <a:t>Consistency is scoped to a single session </a:t>
            </a:r>
          </a:p>
          <a:p>
            <a:r>
              <a:rPr lang="en-US" dirty="0"/>
              <a:t>Guarantees RYW - read your own writes </a:t>
            </a:r>
          </a:p>
          <a:p>
            <a:r>
              <a:rPr lang="en-US" dirty="0"/>
              <a:t>Examples </a:t>
            </a:r>
          </a:p>
          <a:p>
            <a:pPr lvl="1"/>
            <a:r>
              <a:rPr lang="en-US" dirty="0"/>
              <a:t>Social profile updates </a:t>
            </a:r>
          </a:p>
          <a:p>
            <a:pPr lvl="1"/>
            <a:r>
              <a:rPr lang="en-US" dirty="0"/>
              <a:t>Retail shopping cart </a:t>
            </a:r>
          </a:p>
          <a:p>
            <a:pPr lvl="1"/>
            <a:r>
              <a:rPr lang="en-US" dirty="0"/>
              <a:t>Social music app preferences 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“Logical, real-time experiences for a user” </a:t>
            </a:r>
          </a:p>
        </p:txBody>
      </p:sp>
    </p:spTree>
    <p:extLst>
      <p:ext uri="{BB962C8B-B14F-4D97-AF65-F5344CB8AC3E}">
        <p14:creationId xmlns:p14="http://schemas.microsoft.com/office/powerpoint/2010/main" val="3067722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958F-7B25-4B9D-9F80-7F60B9E6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61" y="646044"/>
            <a:ext cx="11018520" cy="553998"/>
          </a:xfrm>
        </p:spPr>
        <p:txBody>
          <a:bodyPr/>
          <a:lstStyle/>
          <a:p>
            <a:r>
              <a:rPr lang="en-US" dirty="0"/>
              <a:t>Constant Prefix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9AF6A-CD38-4850-A012-6304426BE6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459409"/>
          </a:xfrm>
        </p:spPr>
        <p:txBody>
          <a:bodyPr/>
          <a:lstStyle/>
          <a:p>
            <a:r>
              <a:rPr lang="en-US" dirty="0"/>
              <a:t>If there are no more writes, all replicas will have the same data</a:t>
            </a:r>
          </a:p>
          <a:p>
            <a:r>
              <a:rPr lang="en-US" dirty="0"/>
              <a:t>….and in the correct order </a:t>
            </a:r>
          </a:p>
          <a:p>
            <a:r>
              <a:rPr lang="en-US" dirty="0"/>
              <a:t>Examples </a:t>
            </a:r>
          </a:p>
          <a:p>
            <a:pPr lvl="1"/>
            <a:r>
              <a:rPr lang="en-US" dirty="0"/>
              <a:t>Baseball score updates </a:t>
            </a:r>
          </a:p>
          <a:p>
            <a:pPr lvl="1"/>
            <a:r>
              <a:rPr lang="en-US" dirty="0"/>
              <a:t>Social media comments 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“The order of the data tells as much of a story as the end result”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4982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0378F76-997E-4FD5-B368-984EB1CF6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2732421"/>
              </p:ext>
            </p:extLst>
          </p:nvPr>
        </p:nvGraphicFramePr>
        <p:xfrm>
          <a:off x="6096000" y="1093475"/>
          <a:ext cx="5821017" cy="4671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65F6FC9-36F4-4EDC-BFF3-1903215CD8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042197"/>
              </p:ext>
            </p:extLst>
          </p:nvPr>
        </p:nvGraphicFramePr>
        <p:xfrm>
          <a:off x="193261" y="1093475"/>
          <a:ext cx="6088269" cy="4671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5776909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2CB6-C842-489B-A65B-3273FAB2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Eventual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E1B90-E34F-4F0A-8B6C-649E3CE90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4407360"/>
          </a:xfrm>
        </p:spPr>
        <p:txBody>
          <a:bodyPr/>
          <a:lstStyle/>
          <a:p>
            <a:r>
              <a:rPr lang="en-US" dirty="0"/>
              <a:t>Eventually, with no further writes, all replicas in a group eventually converge </a:t>
            </a:r>
          </a:p>
          <a:p>
            <a:r>
              <a:rPr lang="en-US" dirty="0"/>
              <a:t>A session may get values older than what it saw on a previous read </a:t>
            </a:r>
          </a:p>
          <a:p>
            <a:r>
              <a:rPr lang="en-US" dirty="0"/>
              <a:t>Examples </a:t>
            </a:r>
          </a:p>
          <a:p>
            <a:pPr lvl="1"/>
            <a:r>
              <a:rPr lang="en-US" dirty="0"/>
              <a:t>Product reviews </a:t>
            </a:r>
          </a:p>
          <a:p>
            <a:pPr lvl="1"/>
            <a:r>
              <a:rPr lang="en-US" dirty="0"/>
              <a:t>Social media following posts </a:t>
            </a:r>
          </a:p>
          <a:p>
            <a:pPr lvl="1"/>
            <a:r>
              <a:rPr lang="en-US" dirty="0"/>
              <a:t>Receipts 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“Apps that live and die according to their availability”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72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DFB2-0824-47F2-BCDB-5369A1A68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43A1B-4191-4581-A1FF-617F14394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4099584"/>
          </a:xfrm>
        </p:spPr>
        <p:txBody>
          <a:bodyPr/>
          <a:lstStyle/>
          <a:p>
            <a:pPr lvl="0"/>
            <a:r>
              <a:rPr lang="en-US" dirty="0"/>
              <a:t>Request Units </a:t>
            </a:r>
          </a:p>
          <a:p>
            <a:pPr lvl="1"/>
            <a:r>
              <a:rPr lang="en-US" dirty="0"/>
              <a:t>CPU + memory + IOPs </a:t>
            </a:r>
          </a:p>
          <a:p>
            <a:pPr lvl="1"/>
            <a:r>
              <a:rPr lang="en-US" dirty="0"/>
              <a:t>Similar to a SQL Database DTU </a:t>
            </a:r>
          </a:p>
          <a:p>
            <a:pPr lvl="0"/>
            <a:r>
              <a:rPr lang="en-US" dirty="0"/>
              <a:t>A 1-RU throughput corresponds to the throughput of the GET of a </a:t>
            </a:r>
            <a:br>
              <a:rPr lang="en-US" dirty="0"/>
            </a:br>
            <a:r>
              <a:rPr lang="en-US" dirty="0"/>
              <a:t>1-KB document </a:t>
            </a:r>
          </a:p>
          <a:p>
            <a:pPr lvl="0"/>
            <a:r>
              <a:rPr lang="en-US" dirty="0"/>
              <a:t>Each operation (create, update, delete, read, query) requires X RUs for each consistency level </a:t>
            </a:r>
          </a:p>
          <a:p>
            <a:pPr lvl="1"/>
            <a:r>
              <a:rPr lang="en-US" dirty="0"/>
              <a:t>CRUD are consistent </a:t>
            </a:r>
          </a:p>
          <a:p>
            <a:pPr lvl="1"/>
            <a:r>
              <a:rPr lang="en-US" dirty="0"/>
              <a:t>SELECT returning X rows - these depend on X </a:t>
            </a:r>
          </a:p>
          <a:p>
            <a:pPr lvl="2"/>
            <a:r>
              <a:rPr lang="en-US" dirty="0"/>
              <a:t>The query explorer in the Portal will show you how many RUs a query used </a:t>
            </a:r>
          </a:p>
        </p:txBody>
      </p:sp>
    </p:spTree>
    <p:extLst>
      <p:ext uri="{BB962C8B-B14F-4D97-AF65-F5344CB8AC3E}">
        <p14:creationId xmlns:p14="http://schemas.microsoft.com/office/powerpoint/2010/main" val="1543367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8AFF6-0AB3-4885-8952-28383885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Metrics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380E4-2058-418F-8321-7B8A326A00E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1198"/>
            <a:ext cx="12192000" cy="56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307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3A1312-E397-4E71-A3D9-13B001CE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Cosmos DB </a:t>
            </a:r>
          </a:p>
        </p:txBody>
      </p:sp>
    </p:spTree>
    <p:extLst>
      <p:ext uri="{BB962C8B-B14F-4D97-AF65-F5344CB8AC3E}">
        <p14:creationId xmlns:p14="http://schemas.microsoft.com/office/powerpoint/2010/main" val="77183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050A-394B-41E1-BC39-36251E88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I'm the DBA...hold me, I'm scared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C4C45-298A-4397-A395-C77A3991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2363724"/>
          </a:xfrm>
        </p:spPr>
        <p:txBody>
          <a:bodyPr/>
          <a:lstStyle/>
          <a:p>
            <a:pPr lvl="0"/>
            <a:r>
              <a:rPr lang="en-US" dirty="0"/>
              <a:t>High Availability </a:t>
            </a:r>
          </a:p>
          <a:p>
            <a:pPr lvl="1"/>
            <a:r>
              <a:rPr lang="en-US" dirty="0"/>
              <a:t>All writes are durably committed to local disks by a quorum of replicas within a local data center before acknowledging to the client </a:t>
            </a:r>
          </a:p>
          <a:p>
            <a:pPr lvl="1"/>
            <a:r>
              <a:rPr lang="en-US" dirty="0"/>
              <a:t>Each partition is made highly available via a replica set </a:t>
            </a:r>
          </a:p>
          <a:p>
            <a:pPr lvl="0"/>
            <a:r>
              <a:rPr lang="en-US" dirty="0"/>
              <a:t>Disaster Recovery </a:t>
            </a:r>
          </a:p>
          <a:p>
            <a:pPr lvl="1"/>
            <a:r>
              <a:rPr lang="en-US" dirty="0"/>
              <a:t>Choose multiple regions for DR </a:t>
            </a:r>
          </a:p>
        </p:txBody>
      </p:sp>
    </p:spTree>
    <p:extLst>
      <p:ext uri="{BB962C8B-B14F-4D97-AF65-F5344CB8AC3E}">
        <p14:creationId xmlns:p14="http://schemas.microsoft.com/office/powerpoint/2010/main" val="301791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FA9A-D057-4B71-A341-55ABC7EE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and restore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6CD8A-5E59-4E63-9782-2BBE7FA76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3681008"/>
          </a:xfrm>
        </p:spPr>
        <p:txBody>
          <a:bodyPr/>
          <a:lstStyle/>
          <a:p>
            <a:pPr lvl="0"/>
            <a:r>
              <a:rPr lang="en-US" dirty="0"/>
              <a:t>Backups </a:t>
            </a:r>
          </a:p>
          <a:p>
            <a:pPr lvl="1"/>
            <a:r>
              <a:rPr lang="en-US" dirty="0"/>
              <a:t>Full backups taken approximately every 4 hours </a:t>
            </a:r>
          </a:p>
          <a:p>
            <a:pPr lvl="1"/>
            <a:r>
              <a:rPr lang="en-US" dirty="0"/>
              <a:t>The last 2 backups are stored at all times in Azure Blob storage </a:t>
            </a:r>
          </a:p>
          <a:p>
            <a:pPr lvl="1"/>
            <a:r>
              <a:rPr lang="en-US" dirty="0"/>
              <a:t>Stored in same region as your current write region </a:t>
            </a:r>
          </a:p>
          <a:p>
            <a:pPr lvl="1"/>
            <a:r>
              <a:rPr lang="en-US" dirty="0"/>
              <a:t>Replicated to another region via GRS </a:t>
            </a:r>
          </a:p>
          <a:p>
            <a:pPr lvl="1"/>
            <a:r>
              <a:rPr lang="en-US" dirty="0"/>
              <a:t>"If the data is accidentally dropped or corrupted, contact Azure support within eight hours." </a:t>
            </a:r>
          </a:p>
          <a:p>
            <a:pPr lvl="0"/>
            <a:r>
              <a:rPr lang="en-US" dirty="0"/>
              <a:t>Restores </a:t>
            </a:r>
          </a:p>
          <a:p>
            <a:pPr lvl="1"/>
            <a:r>
              <a:rPr lang="en-US" dirty="0"/>
              <a:t>File a support ticket or call Azure support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05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1DD6-0B36-4C95-B675-5A72E2A0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148DD-FBEF-4163-BFF4-E2A91609A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3791807"/>
          </a:xfrm>
        </p:spPr>
        <p:txBody>
          <a:bodyPr/>
          <a:lstStyle/>
          <a:p>
            <a:pPr lvl="0"/>
            <a:r>
              <a:rPr lang="en-US" dirty="0"/>
              <a:t>Policy-driven IP-based access controls for inbound firewall support </a:t>
            </a:r>
          </a:p>
          <a:p>
            <a:r>
              <a:rPr lang="en-US" dirty="0"/>
              <a:t>Using the master key for the account, you can create user resources and permission resources per database </a:t>
            </a:r>
          </a:p>
          <a:p>
            <a:r>
              <a:rPr lang="en-US" dirty="0"/>
              <a:t>Data is encrypted at rest </a:t>
            </a:r>
          </a:p>
          <a:p>
            <a:r>
              <a:rPr lang="en-US" dirty="0"/>
              <a:t>All client-to-service Azure Cosmos DB interactions are SSL/TLS 1.2 capable. All intra datacenter and cross datacenter replication is SSL/TLS 1.2 enforced.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64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66CE1-B736-4CC4-9D80-56C31CD99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 can be stored?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B5BFA4-B32E-458B-B3C4-E26C200DD2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489156"/>
              </p:ext>
            </p:extLst>
          </p:nvPr>
        </p:nvGraphicFramePr>
        <p:xfrm>
          <a:off x="2559879" y="1423504"/>
          <a:ext cx="7072243" cy="4714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0276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B646-F1AA-4007-B188-A3053424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I'm the developer...hold me back!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4FB8-4205-490A-BCEA-5AAA5A971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947952"/>
          </a:xfrm>
        </p:spPr>
        <p:txBody>
          <a:bodyPr/>
          <a:lstStyle/>
          <a:p>
            <a:pPr lvl="0"/>
            <a:r>
              <a:rPr lang="en-US" dirty="0" err="1"/>
              <a:t>Quickstarts</a:t>
            </a:r>
            <a:r>
              <a:rPr lang="en-US" dirty="0"/>
              <a:t> are available for all APIs in multiple languages </a:t>
            </a:r>
          </a:p>
          <a:p>
            <a:pPr lvl="0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B8915-DA34-4E86-800E-4B2FC6D4464F}"/>
              </a:ext>
            </a:extLst>
          </p:cNvPr>
          <p:cNvSpPr txBox="1"/>
          <p:nvPr/>
        </p:nvSpPr>
        <p:spPr>
          <a:xfrm>
            <a:off x="584200" y="2427514"/>
            <a:ext cx="11018520" cy="1846659"/>
          </a:xfrm>
          <a:prstGeom prst="rect">
            <a:avLst/>
          </a:prstGeom>
          <a:noFill/>
        </p:spPr>
        <p:txBody>
          <a:bodyPr wrap="square" lIns="0" tIns="0" rIns="0" bIns="0" numCol="4" rtlCol="0">
            <a:spAutoFit/>
          </a:bodyPr>
          <a:lstStyle/>
          <a:p>
            <a:pPr lvl="0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.NET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Node.js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Python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</a:t>
            </a:r>
          </a:p>
          <a:p>
            <a:pPr lvl="0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MongoDB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Node.js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.NET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Golang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Python</a:t>
            </a:r>
          </a:p>
          <a:p>
            <a:pPr lvl="0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Graph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.NET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Gremlin console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Node.js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Python</a:t>
            </a:r>
          </a:p>
          <a:p>
            <a:pPr lvl="0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Table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PHP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.NET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Node.js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012451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23796-DC1D-457E-8B51-BE16C684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play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D4832-1701-458B-9028-F6423EEF1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809726"/>
          </a:xfrm>
        </p:spPr>
        <p:txBody>
          <a:bodyPr/>
          <a:lstStyle/>
          <a:p>
            <a:pPr lvl="0"/>
            <a:r>
              <a:rPr lang="pt-BR" dirty="0"/>
              <a:t>Azure Cosmos DB Emulator </a:t>
            </a:r>
            <a:r>
              <a:rPr lang="pt-BR" dirty="0">
                <a:hlinkClick r:id="rId2"/>
              </a:rPr>
              <a:t>https://docs.microsoft.com/en-us/azure/cosmos-db/local-emulator</a:t>
            </a:r>
            <a:r>
              <a:rPr lang="pt-BR" dirty="0"/>
              <a:t> </a:t>
            </a:r>
          </a:p>
          <a:p>
            <a:pPr lvl="0"/>
            <a:r>
              <a:rPr lang="pt-BR" dirty="0"/>
              <a:t>Quickstart: SQL API + .NET </a:t>
            </a:r>
            <a:r>
              <a:rPr lang="pt-BR" dirty="0">
                <a:hlinkClick r:id="rId3"/>
              </a:rPr>
              <a:t>https://docs.microsoft.com/en-us/azure/cosmos-db/create-sql-api-dotnet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077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FCB2-1818-403C-BB83-C420008E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F5E35-B6DA-47A6-8681-77FFE5835F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828740"/>
          </a:xfrm>
        </p:spPr>
        <p:txBody>
          <a:bodyPr/>
          <a:lstStyle/>
          <a:p>
            <a:r>
              <a:rPr lang="en-US" dirty="0"/>
              <a:t>Open Azure Cosmos DB Emulator </a:t>
            </a:r>
          </a:p>
          <a:p>
            <a:r>
              <a:rPr lang="en-US" dirty="0"/>
              <a:t>Open Visual Studio</a:t>
            </a:r>
          </a:p>
          <a:p>
            <a:r>
              <a:rPr lang="en-US" dirty="0"/>
              <a:t>Emulator – click Explorer, click New Collection </a:t>
            </a:r>
          </a:p>
          <a:p>
            <a:pPr lvl="1"/>
            <a:r>
              <a:rPr lang="en-US" dirty="0"/>
              <a:t>Database id – Create new – Tasks </a:t>
            </a:r>
          </a:p>
          <a:p>
            <a:pPr lvl="1"/>
            <a:r>
              <a:rPr lang="en-US" dirty="0"/>
              <a:t>Collection id – Items </a:t>
            </a:r>
          </a:p>
          <a:p>
            <a:pPr lvl="1"/>
            <a:r>
              <a:rPr lang="en-US" dirty="0"/>
              <a:t>Storage – Fixed </a:t>
            </a:r>
          </a:p>
          <a:p>
            <a:pPr lvl="1"/>
            <a:r>
              <a:rPr lang="en-US" dirty="0"/>
              <a:t>Throughput – 400 </a:t>
            </a:r>
          </a:p>
          <a:p>
            <a:pPr lvl="1"/>
            <a:r>
              <a:rPr lang="en-US" dirty="0"/>
              <a:t>OK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62760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1F30-DF7C-4661-90F8-A1F8932F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0F23C-79E6-4193-832F-E316DD39C8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965303"/>
          </a:xfrm>
        </p:spPr>
        <p:txBody>
          <a:bodyPr numCol="2"/>
          <a:lstStyle/>
          <a:p>
            <a:r>
              <a:rPr lang="en-US" dirty="0"/>
              <a:t>Click Items &gt; Documents &gt; New Document </a:t>
            </a:r>
          </a:p>
          <a:p>
            <a:pPr lvl="1"/>
            <a:r>
              <a:rPr lang="en-US" dirty="0"/>
              <a:t>{</a:t>
            </a:r>
          </a:p>
          <a:p>
            <a:pPr lvl="1"/>
            <a:r>
              <a:rPr lang="en-US" dirty="0"/>
              <a:t>    "id": "1",</a:t>
            </a:r>
          </a:p>
          <a:p>
            <a:pPr lvl="1"/>
            <a:r>
              <a:rPr lang="en-US" dirty="0"/>
              <a:t>    "category": "personal",</a:t>
            </a:r>
          </a:p>
          <a:p>
            <a:pPr lvl="1"/>
            <a:r>
              <a:rPr lang="en-US" dirty="0"/>
              <a:t>    "name": "groceries",</a:t>
            </a:r>
          </a:p>
          <a:p>
            <a:pPr lvl="1"/>
            <a:r>
              <a:rPr lang="en-US" dirty="0"/>
              <a:t>    "description": "Pick up apples and strawberries.",</a:t>
            </a:r>
          </a:p>
          <a:p>
            <a:pPr lvl="1"/>
            <a:r>
              <a:rPr lang="en-US" dirty="0"/>
              <a:t>    "</a:t>
            </a:r>
            <a:r>
              <a:rPr lang="en-US" dirty="0" err="1"/>
              <a:t>isComplete</a:t>
            </a:r>
            <a:r>
              <a:rPr lang="en-US" dirty="0"/>
              <a:t>": false</a:t>
            </a:r>
          </a:p>
          <a:p>
            <a:pPr lvl="1"/>
            <a:r>
              <a:rPr lang="en-US" dirty="0"/>
              <a:t>}</a:t>
            </a:r>
          </a:p>
          <a:p>
            <a:r>
              <a:rPr lang="en-US" dirty="0"/>
              <a:t>Save </a:t>
            </a:r>
          </a:p>
          <a:p>
            <a:r>
              <a:rPr lang="en-US" dirty="0"/>
              <a:t>New </a:t>
            </a:r>
          </a:p>
          <a:p>
            <a:pPr lvl="1"/>
            <a:r>
              <a:rPr lang="en-US" dirty="0"/>
              <a:t>{</a:t>
            </a:r>
          </a:p>
          <a:p>
            <a:pPr lvl="1"/>
            <a:r>
              <a:rPr lang="en-US" dirty="0"/>
              <a:t>"id": "2",</a:t>
            </a:r>
          </a:p>
          <a:p>
            <a:pPr lvl="1"/>
            <a:r>
              <a:rPr lang="en-US" dirty="0"/>
              <a:t>"category": "workout",</a:t>
            </a:r>
          </a:p>
          <a:p>
            <a:pPr lvl="1"/>
            <a:r>
              <a:rPr lang="en-US" dirty="0"/>
              <a:t>"name": "spin",</a:t>
            </a:r>
          </a:p>
          <a:p>
            <a:pPr lvl="1"/>
            <a:r>
              <a:rPr lang="en-US" dirty="0"/>
              <a:t>"description": "12:10 spin class",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isComplete</a:t>
            </a:r>
            <a:r>
              <a:rPr lang="en-US" dirty="0"/>
              <a:t>": false</a:t>
            </a:r>
          </a:p>
          <a:p>
            <a:pPr lvl="1"/>
            <a:r>
              <a:rPr lang="en-US" dirty="0"/>
              <a:t>}</a:t>
            </a:r>
          </a:p>
          <a:p>
            <a:r>
              <a:rPr lang="en-US" dirty="0"/>
              <a:t>One more, category “personal”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48390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53080-F9D7-43A9-BA35-29848D2CA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 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B2A7B-4BE4-4FA4-8DA2-39F27F1698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055947"/>
          </a:xfrm>
        </p:spPr>
        <p:txBody>
          <a:bodyPr/>
          <a:lstStyle/>
          <a:p>
            <a:r>
              <a:rPr lang="en-US" dirty="0"/>
              <a:t>Click Edit Filter button. </a:t>
            </a:r>
          </a:p>
          <a:p>
            <a:pPr lvl="1"/>
            <a:r>
              <a:rPr lang="en-US" dirty="0"/>
              <a:t>Add ORDER BY c._</a:t>
            </a:r>
            <a:r>
              <a:rPr lang="en-US" dirty="0" err="1"/>
              <a:t>ts</a:t>
            </a:r>
            <a:r>
              <a:rPr lang="en-US" dirty="0"/>
              <a:t> DESC</a:t>
            </a:r>
          </a:p>
          <a:p>
            <a:r>
              <a:rPr lang="en-US" dirty="0"/>
              <a:t>Click New SQL Query </a:t>
            </a:r>
          </a:p>
          <a:p>
            <a:pPr lvl="1"/>
            <a:r>
              <a:rPr lang="en-US" dirty="0"/>
              <a:t>SELECT * FROM c WHERE </a:t>
            </a:r>
            <a:r>
              <a:rPr lang="en-US" dirty="0" err="1"/>
              <a:t>c.category</a:t>
            </a:r>
            <a:r>
              <a:rPr lang="en-US" dirty="0"/>
              <a:t> = "workout"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13827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E16E-1689-44F8-8B51-94259074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2B91C-8D59-441C-A92E-51AA66AE47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367623"/>
          </a:xfrm>
        </p:spPr>
        <p:txBody>
          <a:bodyPr/>
          <a:lstStyle/>
          <a:p>
            <a:r>
              <a:rPr lang="en-US" dirty="0"/>
              <a:t>Visual Studio &gt; Open Project/Solution &gt; C:\git-samples\documentdb-dotnet-todo-app &gt; todo.sln </a:t>
            </a:r>
          </a:p>
          <a:p>
            <a:r>
              <a:rPr lang="en-US" dirty="0"/>
              <a:t>Open </a:t>
            </a:r>
            <a:r>
              <a:rPr lang="en-US" dirty="0" err="1"/>
              <a:t>web.config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&lt;add key="endpoint“ – add URI </a:t>
            </a:r>
          </a:p>
          <a:p>
            <a:pPr lvl="1"/>
            <a:r>
              <a:rPr lang="en-US" dirty="0"/>
              <a:t>&lt;add key="</a:t>
            </a:r>
            <a:r>
              <a:rPr lang="en-US" dirty="0" err="1"/>
              <a:t>authKey</a:t>
            </a:r>
            <a:r>
              <a:rPr lang="en-US" dirty="0"/>
              <a:t>“ – add Primary Key </a:t>
            </a:r>
          </a:p>
          <a:p>
            <a:pPr lvl="1"/>
            <a:r>
              <a:rPr lang="en-US" dirty="0"/>
              <a:t>&lt;add key="database" – add Database name Tasks </a:t>
            </a:r>
          </a:p>
          <a:p>
            <a:pPr lvl="1"/>
            <a:r>
              <a:rPr lang="en-US" dirty="0"/>
              <a:t>&lt;add key="collection“ – add Collection name Items </a:t>
            </a:r>
          </a:p>
          <a:p>
            <a:r>
              <a:rPr lang="en-US" dirty="0"/>
              <a:t>Run app – F5 or green arrow with “Microsoft Edge” </a:t>
            </a:r>
          </a:p>
          <a:p>
            <a:r>
              <a:rPr lang="en-US" dirty="0"/>
              <a:t>Click Create New </a:t>
            </a:r>
          </a:p>
          <a:p>
            <a:pPr lvl="1"/>
            <a:r>
              <a:rPr lang="en-US" dirty="0"/>
              <a:t>Baking </a:t>
            </a:r>
          </a:p>
          <a:p>
            <a:pPr lvl="1"/>
            <a:r>
              <a:rPr lang="en-US" dirty="0"/>
              <a:t>Make zucchini bread </a:t>
            </a:r>
          </a:p>
          <a:p>
            <a:pPr lvl="1"/>
            <a:r>
              <a:rPr lang="en-US" dirty="0"/>
              <a:t>Personal </a:t>
            </a:r>
          </a:p>
          <a:p>
            <a:pPr lvl="1"/>
            <a:r>
              <a:rPr lang="en-US" dirty="0"/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206646299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1D54-7CEE-4B19-8AC6-71F44C71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5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27E33-6B9D-49AC-A7D2-5CEB079F0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237809"/>
          </a:xfrm>
        </p:spPr>
        <p:txBody>
          <a:bodyPr/>
          <a:lstStyle/>
          <a:p>
            <a:r>
              <a:rPr lang="en-US" dirty="0"/>
              <a:t>Emulator &gt; Explorer &gt; New SQL Query </a:t>
            </a:r>
          </a:p>
          <a:p>
            <a:pPr lvl="1"/>
            <a:r>
              <a:rPr lang="en-US" dirty="0"/>
              <a:t>SELECT c.id, c.name, </a:t>
            </a:r>
            <a:r>
              <a:rPr lang="en-US" dirty="0" err="1"/>
              <a:t>c.description</a:t>
            </a:r>
            <a:r>
              <a:rPr lang="en-US" dirty="0"/>
              <a:t>, </a:t>
            </a:r>
            <a:r>
              <a:rPr lang="en-US" dirty="0" err="1"/>
              <a:t>c.isComplete</a:t>
            </a:r>
            <a:r>
              <a:rPr lang="en-US" dirty="0"/>
              <a:t> FROM c WHERE </a:t>
            </a:r>
            <a:r>
              <a:rPr lang="en-US" dirty="0" err="1"/>
              <a:t>c.category</a:t>
            </a:r>
            <a:r>
              <a:rPr lang="en-US" dirty="0"/>
              <a:t> = "personal"</a:t>
            </a:r>
          </a:p>
          <a:p>
            <a:pPr lvl="1"/>
            <a:endParaRPr lang="en-US" dirty="0"/>
          </a:p>
          <a:p>
            <a:r>
              <a:rPr lang="en-US" dirty="0"/>
              <a:t>Close Edge </a:t>
            </a:r>
          </a:p>
          <a:p>
            <a:r>
              <a:rPr lang="en-US" dirty="0"/>
              <a:t>Stop program </a:t>
            </a:r>
          </a:p>
          <a:p>
            <a:r>
              <a:rPr lang="en-US" dirty="0"/>
              <a:t>Close VS </a:t>
            </a:r>
          </a:p>
          <a:p>
            <a:r>
              <a:rPr lang="en-US"/>
              <a:t>Close Emulator </a:t>
            </a:r>
          </a:p>
        </p:txBody>
      </p:sp>
    </p:spTree>
    <p:extLst>
      <p:ext uri="{BB962C8B-B14F-4D97-AF65-F5344CB8AC3E}">
        <p14:creationId xmlns:p14="http://schemas.microsoft.com/office/powerpoint/2010/main" val="169355347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04101-5EF5-40B7-B958-2F893B2D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Cosmos DB?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40C59-CE3C-4AC8-AAAF-E2698EC46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430887"/>
          </a:xfrm>
        </p:spPr>
        <p:txBody>
          <a:bodyPr/>
          <a:lstStyle/>
          <a:p>
            <a:pPr lvl="0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A05DC94-B68F-401D-85C5-E6E4C86EECBA}"/>
              </a:ext>
            </a:extLst>
          </p:cNvPr>
          <p:cNvGraphicFramePr/>
          <p:nvPr/>
        </p:nvGraphicFramePr>
        <p:xfrm>
          <a:off x="2568878" y="1435503"/>
          <a:ext cx="7054245" cy="4702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90321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0E0A-6496-46C9-9C4D-AAE59458C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8F7C2-A1B0-4194-A444-FB188B650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70563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Azure Cosmos DB product page - </a:t>
            </a:r>
            <a:r>
              <a:rPr lang="en-US" dirty="0">
                <a:hlinkClick r:id="rId2"/>
              </a:rPr>
              <a:t>https://azure.microsoft.com/en-us/services/cosmos-db/</a:t>
            </a:r>
            <a:r>
              <a:rPr lang="en-US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Documentation - </a:t>
            </a:r>
            <a:r>
              <a:rPr lang="en-US" dirty="0">
                <a:hlinkClick r:id="rId3"/>
              </a:rPr>
              <a:t>https://docs.microsoft.com/en-us/azure/cosmos-db/</a:t>
            </a:r>
            <a:r>
              <a:rPr lang="en-US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eBook - </a:t>
            </a:r>
            <a:r>
              <a:rPr lang="en-US" dirty="0">
                <a:hlinkClick r:id="rId4"/>
              </a:rPr>
              <a:t>https://discover.microsoft.com/apps-for-cats/</a:t>
            </a:r>
            <a:r>
              <a:rPr lang="en-US" dirty="0"/>
              <a:t> (Highly recommended, less than half an hour to go through.)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SLAs </a:t>
            </a:r>
            <a:r>
              <a:rPr lang="en-US" dirty="0">
                <a:hlinkClick r:id="rId5"/>
              </a:rPr>
              <a:t>https://azure.microsoft.com/en-us/support/legal/sla/cosmos-db/v1_2/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766354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249A42-31C8-44ED-8A21-C4FB387A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240412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90F9-512F-4DCC-8802-989BCEE5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Cosmos 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F92A-9A37-457B-9B69-D9995AB01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3016210"/>
          </a:xfrm>
        </p:spPr>
        <p:txBody>
          <a:bodyPr/>
          <a:lstStyle/>
          <a:p>
            <a:pPr lvl="0"/>
            <a:r>
              <a:rPr lang="en-US" dirty="0"/>
              <a:t>Globally distributed </a:t>
            </a:r>
          </a:p>
          <a:p>
            <a:pPr lvl="0"/>
            <a:r>
              <a:rPr lang="en-US" dirty="0"/>
              <a:t>Offers varying levels of throughput </a:t>
            </a:r>
          </a:p>
          <a:p>
            <a:pPr lvl="0"/>
            <a:r>
              <a:rPr lang="en-US" dirty="0"/>
              <a:t>Offers multiple consistency models </a:t>
            </a:r>
          </a:p>
          <a:p>
            <a:pPr lvl="0"/>
            <a:r>
              <a:rPr lang="en-US" dirty="0"/>
              <a:t>Has performance SLAs </a:t>
            </a:r>
          </a:p>
          <a:p>
            <a:pPr lvl="0"/>
            <a:r>
              <a:rPr lang="en-US" dirty="0"/>
              <a:t>Performs automatic indexing </a:t>
            </a:r>
          </a:p>
          <a:p>
            <a:pPr lvl="0"/>
            <a:r>
              <a:rPr lang="en-US" dirty="0"/>
              <a:t>Fully managed Azure fabric </a:t>
            </a:r>
          </a:p>
        </p:txBody>
      </p:sp>
      <p:pic>
        <p:nvPicPr>
          <p:cNvPr id="5" name="Picture 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7D3AD553-F4C2-401E-B54A-255144A47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010" y="1547855"/>
            <a:ext cx="5715798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983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CDCB-95C6-4FED-95A6-32D1D56D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01734"/>
            <a:ext cx="5398294" cy="4913241"/>
          </a:xfrm>
        </p:spPr>
        <p:txBody>
          <a:bodyPr/>
          <a:lstStyle/>
          <a:p>
            <a:r>
              <a:rPr lang="en-US" dirty="0"/>
              <a:t>Jes Borland </a:t>
            </a:r>
            <a:br>
              <a:rPr lang="en-US" dirty="0"/>
            </a:br>
            <a:r>
              <a:rPr lang="en-US" sz="3200" b="0" dirty="0"/>
              <a:t>Premier Field Engineer </a:t>
            </a:r>
            <a:br>
              <a:rPr lang="en-US" sz="3200" b="0" dirty="0"/>
            </a:br>
            <a:r>
              <a:rPr lang="en-US" sz="3200" b="0" dirty="0"/>
              <a:t>Microsoft </a:t>
            </a:r>
            <a:br>
              <a:rPr lang="en-US" sz="3200" b="0" dirty="0"/>
            </a:br>
            <a:r>
              <a:rPr lang="en-US" sz="3200" b="0" dirty="0">
                <a:hlinkClick r:id="rId3"/>
              </a:rPr>
              <a:t>jes.borland@microsoft.com</a:t>
            </a:r>
            <a:br>
              <a:rPr lang="en-US" sz="3200" b="0" dirty="0"/>
            </a:br>
            <a:r>
              <a:rPr lang="en-US" sz="3200" b="0" dirty="0"/>
              <a:t>@</a:t>
            </a:r>
            <a:r>
              <a:rPr lang="en-US" sz="3200" b="0" dirty="0" err="1"/>
              <a:t>grrl_geek</a:t>
            </a:r>
            <a:br>
              <a:rPr lang="en-US" sz="3200" b="0" dirty="0"/>
            </a:br>
            <a:r>
              <a:rPr lang="en-US" sz="3200" b="0" dirty="0"/>
              <a:t>LessThanDot.com </a:t>
            </a:r>
            <a:br>
              <a:rPr lang="en-US" sz="3600" dirty="0"/>
            </a:br>
            <a:r>
              <a:rPr lang="en-US" sz="3600" b="0" dirty="0"/>
              <a:t> </a:t>
            </a:r>
            <a:endParaRPr lang="en-US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63AE8-4939-4582-8650-A1B601F60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98688" y="1493963"/>
            <a:ext cx="4649380" cy="348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5523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4378-A35A-45E9-9B77-94CE1762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23118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749D-F182-46D7-B5D5-EBE260509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5002C-B804-4242-B320-8EF996D62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861774"/>
          </a:xfrm>
        </p:spPr>
        <p:txBody>
          <a:bodyPr/>
          <a:lstStyle/>
          <a:p>
            <a:pPr lvl="0"/>
            <a:r>
              <a:rPr lang="en-US" dirty="0"/>
              <a:t>The SQL API started life as </a:t>
            </a:r>
            <a:r>
              <a:rPr lang="en-US" dirty="0" err="1"/>
              <a:t>DocumentDB</a:t>
            </a:r>
            <a:r>
              <a:rPr lang="en-US" dirty="0"/>
              <a:t> - a JSON database engine with a query language that will look familiar to those used to T-SQL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45A011-2856-41E8-BAE5-4326E83E40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634" y="3602123"/>
            <a:ext cx="8551651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24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5A228-7F73-4EB3-B4A3-6B4F1B8AA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API Use Cases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2E9A8-03A8-4929-9BC3-59B943DEB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2499146"/>
          </a:xfrm>
        </p:spPr>
        <p:txBody>
          <a:bodyPr/>
          <a:lstStyle/>
          <a:p>
            <a:r>
              <a:rPr lang="en-US" dirty="0"/>
              <a:t>Anything that generates JSON data! </a:t>
            </a:r>
          </a:p>
          <a:p>
            <a:r>
              <a:rPr lang="en-US" dirty="0"/>
              <a:t>IOT </a:t>
            </a:r>
          </a:p>
          <a:p>
            <a:r>
              <a:rPr lang="en-US" dirty="0"/>
              <a:t>Retail </a:t>
            </a:r>
          </a:p>
          <a:p>
            <a:r>
              <a:rPr lang="en-US" dirty="0"/>
              <a:t>Gaming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03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B0C0D-8A93-49C4-83F0-AA9A71E3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MongoDB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DE040-4514-41D0-9E2D-922007419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2326791"/>
          </a:xfrm>
        </p:spPr>
        <p:txBody>
          <a:bodyPr/>
          <a:lstStyle/>
          <a:p>
            <a:pPr lvl="0"/>
            <a:r>
              <a:rPr lang="en-US" dirty="0"/>
              <a:t>Mongo is an open-source document database which uses JSON-like documents </a:t>
            </a:r>
          </a:p>
          <a:p>
            <a:pPr lvl="0"/>
            <a:r>
              <a:rPr lang="en-US" dirty="0"/>
              <a:t>Existing Mongo databases can have data imported directly, then the applications that use them can be pointed to Cosmos DB</a:t>
            </a:r>
          </a:p>
          <a:p>
            <a:pPr lvl="0"/>
            <a:r>
              <a:rPr lang="en-US" dirty="0"/>
              <a:t>Existing tools like Mongo Shell can be used with Cosmos DB  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455B257-1923-48FF-A929-8642BA1157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427" y="4412220"/>
            <a:ext cx="7833146" cy="220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297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 BLACK TEMPLATE">
  <a:themeElements>
    <a:clrScheme name="TT for Dark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1E0337D1-CAD6-4E93-A362-DB6D21FC6046}"/>
    </a:ext>
  </a:extLst>
</a:theme>
</file>

<file path=ppt/theme/theme2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16-9_Business_2018_01</Template>
  <TotalTime>721</TotalTime>
  <Words>1890</Words>
  <Application>Microsoft Office PowerPoint</Application>
  <PresentationFormat>Widescreen</PresentationFormat>
  <Paragraphs>330</Paragraphs>
  <Slides>50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Calibri</vt:lpstr>
      <vt:lpstr>Calibri Light</vt:lpstr>
      <vt:lpstr>Consolas</vt:lpstr>
      <vt:lpstr>Segoe UI</vt:lpstr>
      <vt:lpstr>Segoe UI Semibold</vt:lpstr>
      <vt:lpstr>Segoe UI Semilight</vt:lpstr>
      <vt:lpstr>Wingdings</vt:lpstr>
      <vt:lpstr>SOFT BLACK TEMPLATE</vt:lpstr>
      <vt:lpstr>WHITE TEMPLATE</vt:lpstr>
      <vt:lpstr>Cosmos DB Fundamentals </vt:lpstr>
      <vt:lpstr>Jes Borland   Software Engineer @ Microsoft  jes.borland@microsoft.com @grrl_geek LessThanDot.com   </vt:lpstr>
      <vt:lpstr>Cosmos DB isn’t another SQL Server flavor in “the cloud”! </vt:lpstr>
      <vt:lpstr>What kind of data can be stored? </vt:lpstr>
      <vt:lpstr>Benefits of Cosmos DB</vt:lpstr>
      <vt:lpstr>APIs</vt:lpstr>
      <vt:lpstr>SQL </vt:lpstr>
      <vt:lpstr>SQL API Use Cases </vt:lpstr>
      <vt:lpstr>MongoDB </vt:lpstr>
      <vt:lpstr>MongoDB API Use Cases</vt:lpstr>
      <vt:lpstr>Table </vt:lpstr>
      <vt:lpstr>Table API Use Cases</vt:lpstr>
      <vt:lpstr>Etcd</vt:lpstr>
      <vt:lpstr>Cassandra </vt:lpstr>
      <vt:lpstr>Cassandra API Use Cases</vt:lpstr>
      <vt:lpstr>Graph </vt:lpstr>
      <vt:lpstr>Graph API Use Cases </vt:lpstr>
      <vt:lpstr>Cosmos DB Infrastructure</vt:lpstr>
      <vt:lpstr>PowerPoint Presentation</vt:lpstr>
      <vt:lpstr>Resource Model </vt:lpstr>
      <vt:lpstr>Horizontal Partitioning </vt:lpstr>
      <vt:lpstr>Partition guidance and performance </vt:lpstr>
      <vt:lpstr>Partitioning questions</vt:lpstr>
      <vt:lpstr>PowerPoint Presentation</vt:lpstr>
      <vt:lpstr>Global Distribution </vt:lpstr>
      <vt:lpstr>Multi-master writes </vt:lpstr>
      <vt:lpstr>Consistency Levels </vt:lpstr>
      <vt:lpstr>Strong </vt:lpstr>
      <vt:lpstr>Bounded stateless </vt:lpstr>
      <vt:lpstr>Session </vt:lpstr>
      <vt:lpstr>Constant Prefix </vt:lpstr>
      <vt:lpstr>PowerPoint Presentation</vt:lpstr>
      <vt:lpstr>Eventual </vt:lpstr>
      <vt:lpstr>Throughput </vt:lpstr>
      <vt:lpstr>Viewing Metrics </vt:lpstr>
      <vt:lpstr>Working with Cosmos DB </vt:lpstr>
      <vt:lpstr>I'm the DBA...hold me, I'm scared </vt:lpstr>
      <vt:lpstr>Backup and restore </vt:lpstr>
      <vt:lpstr>Security </vt:lpstr>
      <vt:lpstr>I'm the developer...hold me back! </vt:lpstr>
      <vt:lpstr>Let's play </vt:lpstr>
      <vt:lpstr>Demo </vt:lpstr>
      <vt:lpstr>Demo 2</vt:lpstr>
      <vt:lpstr>Demo 3  </vt:lpstr>
      <vt:lpstr>Demo 4</vt:lpstr>
      <vt:lpstr>Demo 5 </vt:lpstr>
      <vt:lpstr>Why Cosmos DB? </vt:lpstr>
      <vt:lpstr>Resources </vt:lpstr>
      <vt:lpstr>Questions? </vt:lpstr>
      <vt:lpstr>Jes Borland  Premier Field Engineer  Microsoft  jes.borland@microsoft.com @grrl_geek LessThanDot.com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Cosmos DB: The Future of Data… Now!</dc:title>
  <dc:creator>Jes Borland</dc:creator>
  <cp:lastModifiedBy>Jes Borland</cp:lastModifiedBy>
  <cp:revision>3</cp:revision>
  <dcterms:created xsi:type="dcterms:W3CDTF">2018-06-25T14:33:54Z</dcterms:created>
  <dcterms:modified xsi:type="dcterms:W3CDTF">2019-09-10T21:46:29Z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jeborlan@microsoft.com</vt:lpwstr>
  </property>
  <property fmtid="{D5CDD505-2E9C-101B-9397-08002B2CF9AE}" pid="5" name="MSIP_Label_f42aa342-8706-4288-bd11-ebb85995028c_SetDate">
    <vt:lpwstr>2018-06-25T14:33:56.0850294Z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